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269" r:id="rId4"/>
    <p:sldId id="285" r:id="rId5"/>
    <p:sldId id="287" r:id="rId6"/>
    <p:sldId id="286" r:id="rId7"/>
    <p:sldId id="279" r:id="rId8"/>
    <p:sldId id="289" r:id="rId9"/>
    <p:sldId id="288" r:id="rId10"/>
    <p:sldId id="291" r:id="rId11"/>
    <p:sldId id="290" r:id="rId12"/>
    <p:sldId id="299" r:id="rId13"/>
    <p:sldId id="298" r:id="rId14"/>
    <p:sldId id="293" r:id="rId15"/>
    <p:sldId id="301" r:id="rId16"/>
    <p:sldId id="295" r:id="rId17"/>
    <p:sldId id="300" r:id="rId18"/>
    <p:sldId id="294" r:id="rId19"/>
    <p:sldId id="297" r:id="rId20"/>
    <p:sldId id="292" r:id="rId21"/>
    <p:sldId id="277" r:id="rId22"/>
    <p:sldId id="268" r:id="rId2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6364"/>
    <a:srgbClr val="000000"/>
    <a:srgbClr val="1D1F3D"/>
    <a:srgbClr val="13677C"/>
    <a:srgbClr val="09AD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66272D-E077-4DC6-968B-719AD32CB8E8}" v="7073" dt="2024-09-19T07:02:43.3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198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emy Williams" userId="3ecc4b20-709d-4ba8-8cc3-775856696a8b" providerId="ADAL" clId="{1A66272D-E077-4DC6-968B-719AD32CB8E8}"/>
    <pc:docChg chg="undo custSel addSld delSld modSld sldOrd">
      <pc:chgData name="Jeremy Williams" userId="3ecc4b20-709d-4ba8-8cc3-775856696a8b" providerId="ADAL" clId="{1A66272D-E077-4DC6-968B-719AD32CB8E8}" dt="2024-09-19T07:07:39.042" v="8514" actId="554"/>
      <pc:docMkLst>
        <pc:docMk/>
      </pc:docMkLst>
      <pc:sldChg chg="modSp mod">
        <pc:chgData name="Jeremy Williams" userId="3ecc4b20-709d-4ba8-8cc3-775856696a8b" providerId="ADAL" clId="{1A66272D-E077-4DC6-968B-719AD32CB8E8}" dt="2024-09-17T13:30:10.076" v="5684" actId="20577"/>
        <pc:sldMkLst>
          <pc:docMk/>
          <pc:sldMk cId="439129408" sldId="256"/>
        </pc:sldMkLst>
        <pc:spChg chg="mod">
          <ac:chgData name="Jeremy Williams" userId="3ecc4b20-709d-4ba8-8cc3-775856696a8b" providerId="ADAL" clId="{1A66272D-E077-4DC6-968B-719AD32CB8E8}" dt="2024-09-17T13:30:10.076" v="5684" actId="20577"/>
          <ac:spMkLst>
            <pc:docMk/>
            <pc:sldMk cId="439129408" sldId="256"/>
            <ac:spMk id="2" creationId="{FA090E2C-2DBE-1FC7-273B-D409F36B22CE}"/>
          </ac:spMkLst>
        </pc:spChg>
      </pc:sldChg>
      <pc:sldChg chg="modSp mod">
        <pc:chgData name="Jeremy Williams" userId="3ecc4b20-709d-4ba8-8cc3-775856696a8b" providerId="ADAL" clId="{1A66272D-E077-4DC6-968B-719AD32CB8E8}" dt="2024-09-17T13:47:35.090" v="5694" actId="20577"/>
        <pc:sldMkLst>
          <pc:docMk/>
          <pc:sldMk cId="13821385" sldId="257"/>
        </pc:sldMkLst>
        <pc:spChg chg="mod">
          <ac:chgData name="Jeremy Williams" userId="3ecc4b20-709d-4ba8-8cc3-775856696a8b" providerId="ADAL" clId="{1A66272D-E077-4DC6-968B-719AD32CB8E8}" dt="2024-09-17T13:30:19.204" v="5690" actId="20577"/>
          <ac:spMkLst>
            <pc:docMk/>
            <pc:sldMk cId="13821385" sldId="257"/>
            <ac:spMk id="3" creationId="{B9EDE3DA-CFB2-CD83-A506-703F4F36E504}"/>
          </ac:spMkLst>
        </pc:spChg>
        <pc:spChg chg="mod">
          <ac:chgData name="Jeremy Williams" userId="3ecc4b20-709d-4ba8-8cc3-775856696a8b" providerId="ADAL" clId="{1A66272D-E077-4DC6-968B-719AD32CB8E8}" dt="2024-09-17T13:47:35.090" v="5694" actId="20577"/>
          <ac:spMkLst>
            <pc:docMk/>
            <pc:sldMk cId="13821385" sldId="257"/>
            <ac:spMk id="49" creationId="{042C468B-E91B-2A76-E586-1544C2A864E1}"/>
          </ac:spMkLst>
        </pc:spChg>
        <pc:spChg chg="mod">
          <ac:chgData name="Jeremy Williams" userId="3ecc4b20-709d-4ba8-8cc3-775856696a8b" providerId="ADAL" clId="{1A66272D-E077-4DC6-968B-719AD32CB8E8}" dt="2024-09-16T12:07:20.235" v="1" actId="207"/>
          <ac:spMkLst>
            <pc:docMk/>
            <pc:sldMk cId="13821385" sldId="257"/>
            <ac:spMk id="62" creationId="{95A1765C-8495-1464-AEF7-382F6F17B2D0}"/>
          </ac:spMkLst>
        </pc:spChg>
      </pc:sldChg>
      <pc:sldChg chg="addSp delSp modSp mod">
        <pc:chgData name="Jeremy Williams" userId="3ecc4b20-709d-4ba8-8cc3-775856696a8b" providerId="ADAL" clId="{1A66272D-E077-4DC6-968B-719AD32CB8E8}" dt="2024-09-18T14:56:58.632" v="7984" actId="20577"/>
        <pc:sldMkLst>
          <pc:docMk/>
          <pc:sldMk cId="2728419529" sldId="269"/>
        </pc:sldMkLst>
        <pc:spChg chg="mod">
          <ac:chgData name="Jeremy Williams" userId="3ecc4b20-709d-4ba8-8cc3-775856696a8b" providerId="ADAL" clId="{1A66272D-E077-4DC6-968B-719AD32CB8E8}" dt="2024-09-16T12:18:16.285" v="32" actId="6549"/>
          <ac:spMkLst>
            <pc:docMk/>
            <pc:sldMk cId="2728419529" sldId="269"/>
            <ac:spMk id="3" creationId="{77E17F5D-2429-F1C6-BA35-FD45BF9281C1}"/>
          </ac:spMkLst>
        </pc:spChg>
        <pc:spChg chg="add mod">
          <ac:chgData name="Jeremy Williams" userId="3ecc4b20-709d-4ba8-8cc3-775856696a8b" providerId="ADAL" clId="{1A66272D-E077-4DC6-968B-719AD32CB8E8}" dt="2024-09-16T12:22:07.300" v="93" actId="1076"/>
          <ac:spMkLst>
            <pc:docMk/>
            <pc:sldMk cId="2728419529" sldId="269"/>
            <ac:spMk id="21" creationId="{55354BC9-2ACE-F6D7-5A21-B6BD5055688C}"/>
          </ac:spMkLst>
        </pc:spChg>
        <pc:spChg chg="add del mod">
          <ac:chgData name="Jeremy Williams" userId="3ecc4b20-709d-4ba8-8cc3-775856696a8b" providerId="ADAL" clId="{1A66272D-E077-4DC6-968B-719AD32CB8E8}" dt="2024-09-16T12:22:12.050" v="94" actId="478"/>
          <ac:spMkLst>
            <pc:docMk/>
            <pc:sldMk cId="2728419529" sldId="269"/>
            <ac:spMk id="22" creationId="{82239C1A-31FF-55FF-8ABB-6D925590ACB3}"/>
          </ac:spMkLst>
        </pc:spChg>
        <pc:spChg chg="add del mod">
          <ac:chgData name="Jeremy Williams" userId="3ecc4b20-709d-4ba8-8cc3-775856696a8b" providerId="ADAL" clId="{1A66272D-E077-4DC6-968B-719AD32CB8E8}" dt="2024-09-16T12:21:58.326" v="91" actId="478"/>
          <ac:spMkLst>
            <pc:docMk/>
            <pc:sldMk cId="2728419529" sldId="269"/>
            <ac:spMk id="23" creationId="{0D743887-58B5-5F85-7FEF-59EC49F22785}"/>
          </ac:spMkLst>
        </pc:spChg>
        <pc:spChg chg="add mod">
          <ac:chgData name="Jeremy Williams" userId="3ecc4b20-709d-4ba8-8cc3-775856696a8b" providerId="ADAL" clId="{1A66272D-E077-4DC6-968B-719AD32CB8E8}" dt="2024-09-16T12:22:07.300" v="93" actId="1076"/>
          <ac:spMkLst>
            <pc:docMk/>
            <pc:sldMk cId="2728419529" sldId="269"/>
            <ac:spMk id="24" creationId="{812E97AF-5088-5E37-E165-F7541830B289}"/>
          </ac:spMkLst>
        </pc:spChg>
        <pc:spChg chg="add mod">
          <ac:chgData name="Jeremy Williams" userId="3ecc4b20-709d-4ba8-8cc3-775856696a8b" providerId="ADAL" clId="{1A66272D-E077-4DC6-968B-719AD32CB8E8}" dt="2024-09-18T14:56:58.632" v="7984" actId="20577"/>
          <ac:spMkLst>
            <pc:docMk/>
            <pc:sldMk cId="2728419529" sldId="269"/>
            <ac:spMk id="25" creationId="{10CA29A3-0A42-3DB5-1058-F71AC94D6FC0}"/>
          </ac:spMkLst>
        </pc:spChg>
        <pc:picChg chg="add mod modCrop">
          <ac:chgData name="Jeremy Williams" userId="3ecc4b20-709d-4ba8-8cc3-775856696a8b" providerId="ADAL" clId="{1A66272D-E077-4DC6-968B-719AD32CB8E8}" dt="2024-09-16T12:22:07.300" v="93" actId="1076"/>
          <ac:picMkLst>
            <pc:docMk/>
            <pc:sldMk cId="2728419529" sldId="269"/>
            <ac:picMk id="8" creationId="{85BC5FD9-1BE0-88E4-8A3E-A96054C505D3}"/>
          </ac:picMkLst>
        </pc:picChg>
        <pc:picChg chg="add mod modCrop">
          <ac:chgData name="Jeremy Williams" userId="3ecc4b20-709d-4ba8-8cc3-775856696a8b" providerId="ADAL" clId="{1A66272D-E077-4DC6-968B-719AD32CB8E8}" dt="2024-09-16T12:21:45.890" v="89" actId="1076"/>
          <ac:picMkLst>
            <pc:docMk/>
            <pc:sldMk cId="2728419529" sldId="269"/>
            <ac:picMk id="16" creationId="{B3252DAA-BD04-F6B1-E558-17B8B023832E}"/>
          </ac:picMkLst>
        </pc:picChg>
        <pc:picChg chg="add del mod modCrop">
          <ac:chgData name="Jeremy Williams" userId="3ecc4b20-709d-4ba8-8cc3-775856696a8b" providerId="ADAL" clId="{1A66272D-E077-4DC6-968B-719AD32CB8E8}" dt="2024-09-16T12:17:37.757" v="27" actId="478"/>
          <ac:picMkLst>
            <pc:docMk/>
            <pc:sldMk cId="2728419529" sldId="269"/>
            <ac:picMk id="18" creationId="{C7F5A096-FA4C-186C-8563-05B1CDC09887}"/>
          </ac:picMkLst>
        </pc:picChg>
        <pc:picChg chg="add mod">
          <ac:chgData name="Jeremy Williams" userId="3ecc4b20-709d-4ba8-8cc3-775856696a8b" providerId="ADAL" clId="{1A66272D-E077-4DC6-968B-719AD32CB8E8}" dt="2024-09-16T12:22:07.300" v="93" actId="1076"/>
          <ac:picMkLst>
            <pc:docMk/>
            <pc:sldMk cId="2728419529" sldId="269"/>
            <ac:picMk id="20" creationId="{76E5B5C3-BA47-4FE0-E147-02D0A078AA4B}"/>
          </ac:picMkLst>
        </pc:picChg>
      </pc:sldChg>
      <pc:sldChg chg="del">
        <pc:chgData name="Jeremy Williams" userId="3ecc4b20-709d-4ba8-8cc3-775856696a8b" providerId="ADAL" clId="{1A66272D-E077-4DC6-968B-719AD32CB8E8}" dt="2024-09-17T07:26:56.205" v="1906" actId="47"/>
        <pc:sldMkLst>
          <pc:docMk/>
          <pc:sldMk cId="2768292016" sldId="275"/>
        </pc:sldMkLst>
      </pc:sldChg>
      <pc:sldChg chg="modSp mod">
        <pc:chgData name="Jeremy Williams" userId="3ecc4b20-709d-4ba8-8cc3-775856696a8b" providerId="ADAL" clId="{1A66272D-E077-4DC6-968B-719AD32CB8E8}" dt="2024-09-18T14:59:56.586" v="7991" actId="20577"/>
        <pc:sldMkLst>
          <pc:docMk/>
          <pc:sldMk cId="3456567932" sldId="279"/>
        </pc:sldMkLst>
        <pc:spChg chg="mod">
          <ac:chgData name="Jeremy Williams" userId="3ecc4b20-709d-4ba8-8cc3-775856696a8b" providerId="ADAL" clId="{1A66272D-E077-4DC6-968B-719AD32CB8E8}" dt="2024-09-18T14:59:56.586" v="7991" actId="20577"/>
          <ac:spMkLst>
            <pc:docMk/>
            <pc:sldMk cId="3456567932" sldId="279"/>
            <ac:spMk id="7" creationId="{2C49A7F4-0692-F246-309B-44F45D26100C}"/>
          </ac:spMkLst>
        </pc:spChg>
      </pc:sldChg>
      <pc:sldChg chg="modSp mod">
        <pc:chgData name="Jeremy Williams" userId="3ecc4b20-709d-4ba8-8cc3-775856696a8b" providerId="ADAL" clId="{1A66272D-E077-4DC6-968B-719AD32CB8E8}" dt="2024-09-17T13:04:10.844" v="5533" actId="12"/>
        <pc:sldMkLst>
          <pc:docMk/>
          <pc:sldMk cId="3830132137" sldId="286"/>
        </pc:sldMkLst>
        <pc:spChg chg="mod">
          <ac:chgData name="Jeremy Williams" userId="3ecc4b20-709d-4ba8-8cc3-775856696a8b" providerId="ADAL" clId="{1A66272D-E077-4DC6-968B-719AD32CB8E8}" dt="2024-09-17T13:04:10.844" v="5533" actId="12"/>
          <ac:spMkLst>
            <pc:docMk/>
            <pc:sldMk cId="3830132137" sldId="286"/>
            <ac:spMk id="3" creationId="{77E17F5D-2429-F1C6-BA35-FD45BF9281C1}"/>
          </ac:spMkLst>
        </pc:spChg>
      </pc:sldChg>
      <pc:sldChg chg="modSp mod">
        <pc:chgData name="Jeremy Williams" userId="3ecc4b20-709d-4ba8-8cc3-775856696a8b" providerId="ADAL" clId="{1A66272D-E077-4DC6-968B-719AD32CB8E8}" dt="2024-09-18T14:59:20.573" v="7985" actId="12"/>
        <pc:sldMkLst>
          <pc:docMk/>
          <pc:sldMk cId="1253157888" sldId="287"/>
        </pc:sldMkLst>
        <pc:spChg chg="mod">
          <ac:chgData name="Jeremy Williams" userId="3ecc4b20-709d-4ba8-8cc3-775856696a8b" providerId="ADAL" clId="{1A66272D-E077-4DC6-968B-719AD32CB8E8}" dt="2024-09-18T14:59:20.573" v="7985" actId="12"/>
          <ac:spMkLst>
            <pc:docMk/>
            <pc:sldMk cId="1253157888" sldId="287"/>
            <ac:spMk id="3" creationId="{77E17F5D-2429-F1C6-BA35-FD45BF9281C1}"/>
          </ac:spMkLst>
        </pc:spChg>
      </pc:sldChg>
      <pc:sldChg chg="modSp mod">
        <pc:chgData name="Jeremy Williams" userId="3ecc4b20-709d-4ba8-8cc3-775856696a8b" providerId="ADAL" clId="{1A66272D-E077-4DC6-968B-719AD32CB8E8}" dt="2024-09-17T13:03:56.783" v="5532" actId="207"/>
        <pc:sldMkLst>
          <pc:docMk/>
          <pc:sldMk cId="3287145388" sldId="289"/>
        </pc:sldMkLst>
        <pc:spChg chg="mod">
          <ac:chgData name="Jeremy Williams" userId="3ecc4b20-709d-4ba8-8cc3-775856696a8b" providerId="ADAL" clId="{1A66272D-E077-4DC6-968B-719AD32CB8E8}" dt="2024-09-17T13:03:56.783" v="5532" actId="207"/>
          <ac:spMkLst>
            <pc:docMk/>
            <pc:sldMk cId="3287145388" sldId="289"/>
            <ac:spMk id="3" creationId="{77E17F5D-2429-F1C6-BA35-FD45BF9281C1}"/>
          </ac:spMkLst>
        </pc:spChg>
      </pc:sldChg>
      <pc:sldChg chg="mod modShow">
        <pc:chgData name="Jeremy Williams" userId="3ecc4b20-709d-4ba8-8cc3-775856696a8b" providerId="ADAL" clId="{1A66272D-E077-4DC6-968B-719AD32CB8E8}" dt="2024-09-17T12:14:52.087" v="4527" actId="729"/>
        <pc:sldMkLst>
          <pc:docMk/>
          <pc:sldMk cId="2847763052" sldId="290"/>
        </pc:sldMkLst>
      </pc:sldChg>
      <pc:sldChg chg="addSp delSp modSp mod modNotesTx">
        <pc:chgData name="Jeremy Williams" userId="3ecc4b20-709d-4ba8-8cc3-775856696a8b" providerId="ADAL" clId="{1A66272D-E077-4DC6-968B-719AD32CB8E8}" dt="2024-09-19T07:07:39.042" v="8514" actId="554"/>
        <pc:sldMkLst>
          <pc:docMk/>
          <pc:sldMk cId="1817876466" sldId="293"/>
        </pc:sldMkLst>
        <pc:spChg chg="mod">
          <ac:chgData name="Jeremy Williams" userId="3ecc4b20-709d-4ba8-8cc3-775856696a8b" providerId="ADAL" clId="{1A66272D-E077-4DC6-968B-719AD32CB8E8}" dt="2024-09-19T06:53:34.141" v="8319" actId="14100"/>
          <ac:spMkLst>
            <pc:docMk/>
            <pc:sldMk cId="1817876466" sldId="293"/>
            <ac:spMk id="3" creationId="{77E17F5D-2429-F1C6-BA35-FD45BF9281C1}"/>
          </ac:spMkLst>
        </pc:spChg>
        <pc:spChg chg="add mod">
          <ac:chgData name="Jeremy Williams" userId="3ecc4b20-709d-4ba8-8cc3-775856696a8b" providerId="ADAL" clId="{1A66272D-E077-4DC6-968B-719AD32CB8E8}" dt="2024-09-19T06:52:29.942" v="8295" actId="571"/>
          <ac:spMkLst>
            <pc:docMk/>
            <pc:sldMk cId="1817876466" sldId="293"/>
            <ac:spMk id="4" creationId="{26650995-12D1-B48D-D3BA-2EEA6A98A184}"/>
          </ac:spMkLst>
        </pc:spChg>
        <pc:spChg chg="add del mod">
          <ac:chgData name="Jeremy Williams" userId="3ecc4b20-709d-4ba8-8cc3-775856696a8b" providerId="ADAL" clId="{1A66272D-E077-4DC6-968B-719AD32CB8E8}" dt="2024-09-17T13:17:07.188" v="5666" actId="478"/>
          <ac:spMkLst>
            <pc:docMk/>
            <pc:sldMk cId="1817876466" sldId="293"/>
            <ac:spMk id="4" creationId="{442AEA93-090D-CE73-3A1C-FEC2A071249A}"/>
          </ac:spMkLst>
        </pc:spChg>
        <pc:spChg chg="add">
          <ac:chgData name="Jeremy Williams" userId="3ecc4b20-709d-4ba8-8cc3-775856696a8b" providerId="ADAL" clId="{1A66272D-E077-4DC6-968B-719AD32CB8E8}" dt="2024-09-17T14:21:38.650" v="5754"/>
          <ac:spMkLst>
            <pc:docMk/>
            <pc:sldMk cId="1817876466" sldId="293"/>
            <ac:spMk id="4" creationId="{B8B59A43-9FA3-14B2-7B21-6835B219389D}"/>
          </ac:spMkLst>
        </pc:spChg>
        <pc:spChg chg="add mod">
          <ac:chgData name="Jeremy Williams" userId="3ecc4b20-709d-4ba8-8cc3-775856696a8b" providerId="ADAL" clId="{1A66272D-E077-4DC6-968B-719AD32CB8E8}" dt="2024-09-18T15:13:12.593" v="8023" actId="571"/>
          <ac:spMkLst>
            <pc:docMk/>
            <pc:sldMk cId="1817876466" sldId="293"/>
            <ac:spMk id="4" creationId="{BE4B3ABE-3C78-3C70-454E-F9FBC7433143}"/>
          </ac:spMkLst>
        </pc:spChg>
        <pc:spChg chg="del mod">
          <ac:chgData name="Jeremy Williams" userId="3ecc4b20-709d-4ba8-8cc3-775856696a8b" providerId="ADAL" clId="{1A66272D-E077-4DC6-968B-719AD32CB8E8}" dt="2024-09-17T15:35:19.629" v="7738" actId="478"/>
          <ac:spMkLst>
            <pc:docMk/>
            <pc:sldMk cId="1817876466" sldId="293"/>
            <ac:spMk id="6" creationId="{442AEA93-090D-CE73-3A1C-FEC2A071249A}"/>
          </ac:spMkLst>
        </pc:spChg>
        <pc:spChg chg="add mod">
          <ac:chgData name="Jeremy Williams" userId="3ecc4b20-709d-4ba8-8cc3-775856696a8b" providerId="ADAL" clId="{1A66272D-E077-4DC6-968B-719AD32CB8E8}" dt="2024-09-19T06:53:33.572" v="8317" actId="571"/>
          <ac:spMkLst>
            <pc:docMk/>
            <pc:sldMk cId="1817876466" sldId="293"/>
            <ac:spMk id="6" creationId="{F92C8DA5-6525-5240-0622-C66860A1A059}"/>
          </ac:spMkLst>
        </pc:spChg>
        <pc:spChg chg="add del mod">
          <ac:chgData name="Jeremy Williams" userId="3ecc4b20-709d-4ba8-8cc3-775856696a8b" providerId="ADAL" clId="{1A66272D-E077-4DC6-968B-719AD32CB8E8}" dt="2024-09-17T14:26:37.915" v="5826" actId="21"/>
          <ac:spMkLst>
            <pc:docMk/>
            <pc:sldMk cId="1817876466" sldId="293"/>
            <ac:spMk id="8" creationId="{6605B714-6C8D-9D91-9FE6-451E894FF094}"/>
          </ac:spMkLst>
        </pc:spChg>
        <pc:spChg chg="add del mod">
          <ac:chgData name="Jeremy Williams" userId="3ecc4b20-709d-4ba8-8cc3-775856696a8b" providerId="ADAL" clId="{1A66272D-E077-4DC6-968B-719AD32CB8E8}" dt="2024-09-19T07:00:32.654" v="8453" actId="478"/>
          <ac:spMkLst>
            <pc:docMk/>
            <pc:sldMk cId="1817876466" sldId="293"/>
            <ac:spMk id="8" creationId="{904955FF-BDA5-BDCC-BB65-6A3191D3465A}"/>
          </ac:spMkLst>
        </pc:spChg>
        <pc:spChg chg="del">
          <ac:chgData name="Jeremy Williams" userId="3ecc4b20-709d-4ba8-8cc3-775856696a8b" providerId="ADAL" clId="{1A66272D-E077-4DC6-968B-719AD32CB8E8}" dt="2024-09-17T14:25:55.995" v="5823" actId="478"/>
          <ac:spMkLst>
            <pc:docMk/>
            <pc:sldMk cId="1817876466" sldId="293"/>
            <ac:spMk id="12" creationId="{A0A3B142-0185-CA6B-CB84-2946D84776C7}"/>
          </ac:spMkLst>
        </pc:spChg>
        <pc:spChg chg="add mod">
          <ac:chgData name="Jeremy Williams" userId="3ecc4b20-709d-4ba8-8cc3-775856696a8b" providerId="ADAL" clId="{1A66272D-E077-4DC6-968B-719AD32CB8E8}" dt="2024-09-19T07:07:39.042" v="8514" actId="554"/>
          <ac:spMkLst>
            <pc:docMk/>
            <pc:sldMk cId="1817876466" sldId="293"/>
            <ac:spMk id="12" creationId="{B15B075B-AEEA-B95D-E04A-E5D022416891}"/>
          </ac:spMkLst>
        </pc:spChg>
        <pc:spChg chg="add mod">
          <ac:chgData name="Jeremy Williams" userId="3ecc4b20-709d-4ba8-8cc3-775856696a8b" providerId="ADAL" clId="{1A66272D-E077-4DC6-968B-719AD32CB8E8}" dt="2024-09-19T07:07:39.042" v="8514" actId="554"/>
          <ac:spMkLst>
            <pc:docMk/>
            <pc:sldMk cId="1817876466" sldId="293"/>
            <ac:spMk id="17" creationId="{D11D93AB-1419-AC88-23D2-61428774E51A}"/>
          </ac:spMkLst>
        </pc:spChg>
        <pc:spChg chg="add mod">
          <ac:chgData name="Jeremy Williams" userId="3ecc4b20-709d-4ba8-8cc3-775856696a8b" providerId="ADAL" clId="{1A66272D-E077-4DC6-968B-719AD32CB8E8}" dt="2024-09-19T07:04:45.338" v="8512" actId="14100"/>
          <ac:spMkLst>
            <pc:docMk/>
            <pc:sldMk cId="1817876466" sldId="293"/>
            <ac:spMk id="18" creationId="{5630068F-189B-411D-1060-B9CBDFED7834}"/>
          </ac:spMkLst>
        </pc:spChg>
        <pc:spChg chg="add del mod">
          <ac:chgData name="Jeremy Williams" userId="3ecc4b20-709d-4ba8-8cc3-775856696a8b" providerId="ADAL" clId="{1A66272D-E077-4DC6-968B-719AD32CB8E8}" dt="2024-09-19T06:51:35.732" v="8288" actId="478"/>
          <ac:spMkLst>
            <pc:docMk/>
            <pc:sldMk cId="1817876466" sldId="293"/>
            <ac:spMk id="19" creationId="{E1D928D1-4D27-31E9-4DEC-B0FCE766E7DB}"/>
          </ac:spMkLst>
        </pc:spChg>
        <pc:spChg chg="add del mod">
          <ac:chgData name="Jeremy Williams" userId="3ecc4b20-709d-4ba8-8cc3-775856696a8b" providerId="ADAL" clId="{1A66272D-E077-4DC6-968B-719AD32CB8E8}" dt="2024-09-19T06:53:49.262" v="8324" actId="478"/>
          <ac:spMkLst>
            <pc:docMk/>
            <pc:sldMk cId="1817876466" sldId="293"/>
            <ac:spMk id="20" creationId="{A976ACC5-1F6B-54DF-DC35-710DFD1FD72A}"/>
          </ac:spMkLst>
        </pc:spChg>
        <pc:spChg chg="add del mod">
          <ac:chgData name="Jeremy Williams" userId="3ecc4b20-709d-4ba8-8cc3-775856696a8b" providerId="ADAL" clId="{1A66272D-E077-4DC6-968B-719AD32CB8E8}" dt="2024-09-19T06:53:59.121" v="8328" actId="478"/>
          <ac:spMkLst>
            <pc:docMk/>
            <pc:sldMk cId="1817876466" sldId="293"/>
            <ac:spMk id="21" creationId="{002158F7-B96F-805E-E07B-2CDDF4259589}"/>
          </ac:spMkLst>
        </pc:spChg>
        <pc:spChg chg="add del mod">
          <ac:chgData name="Jeremy Williams" userId="3ecc4b20-709d-4ba8-8cc3-775856696a8b" providerId="ADAL" clId="{1A66272D-E077-4DC6-968B-719AD32CB8E8}" dt="2024-09-19T06:54:01.642" v="8329" actId="478"/>
          <ac:spMkLst>
            <pc:docMk/>
            <pc:sldMk cId="1817876466" sldId="293"/>
            <ac:spMk id="22" creationId="{58B6F7F4-35C8-90B9-7FC2-76A143884BC8}"/>
          </ac:spMkLst>
        </pc:spChg>
        <pc:spChg chg="add del mod">
          <ac:chgData name="Jeremy Williams" userId="3ecc4b20-709d-4ba8-8cc3-775856696a8b" providerId="ADAL" clId="{1A66272D-E077-4DC6-968B-719AD32CB8E8}" dt="2024-09-19T06:51:37.022" v="8289" actId="478"/>
          <ac:spMkLst>
            <pc:docMk/>
            <pc:sldMk cId="1817876466" sldId="293"/>
            <ac:spMk id="23" creationId="{8A3FFB7D-90D6-0B54-6FA2-11AA3FE4A67F}"/>
          </ac:spMkLst>
        </pc:spChg>
        <pc:spChg chg="del mod">
          <ac:chgData name="Jeremy Williams" userId="3ecc4b20-709d-4ba8-8cc3-775856696a8b" providerId="ADAL" clId="{1A66272D-E077-4DC6-968B-719AD32CB8E8}" dt="2024-09-17T14:36:26.482" v="5981" actId="478"/>
          <ac:spMkLst>
            <pc:docMk/>
            <pc:sldMk cId="1817876466" sldId="293"/>
            <ac:spMk id="56" creationId="{F722919E-1BFA-E3EE-0976-0BE5F4CA6E87}"/>
          </ac:spMkLst>
        </pc:spChg>
        <pc:picChg chg="add del mod">
          <ac:chgData name="Jeremy Williams" userId="3ecc4b20-709d-4ba8-8cc3-775856696a8b" providerId="ADAL" clId="{1A66272D-E077-4DC6-968B-719AD32CB8E8}" dt="2024-09-17T15:35:27.010" v="7740" actId="478"/>
          <ac:picMkLst>
            <pc:docMk/>
            <pc:sldMk cId="1817876466" sldId="293"/>
            <ac:picMk id="16" creationId="{D59A6F21-80AF-9617-B1AE-E30D6503EB43}"/>
          </ac:picMkLst>
        </pc:picChg>
      </pc:sldChg>
      <pc:sldChg chg="addSp delSp modSp mod ord modShow">
        <pc:chgData name="Jeremy Williams" userId="3ecc4b20-709d-4ba8-8cc3-775856696a8b" providerId="ADAL" clId="{1A66272D-E077-4DC6-968B-719AD32CB8E8}" dt="2024-09-17T13:02:30.073" v="5529" actId="729"/>
        <pc:sldMkLst>
          <pc:docMk/>
          <pc:sldMk cId="865009531" sldId="294"/>
        </pc:sldMkLst>
        <pc:spChg chg="del">
          <ac:chgData name="Jeremy Williams" userId="3ecc4b20-709d-4ba8-8cc3-775856696a8b" providerId="ADAL" clId="{1A66272D-E077-4DC6-968B-719AD32CB8E8}" dt="2024-09-16T14:56:55.460" v="1794" actId="478"/>
          <ac:spMkLst>
            <pc:docMk/>
            <pc:sldMk cId="865009531" sldId="294"/>
            <ac:spMk id="3" creationId="{77E17F5D-2429-F1C6-BA35-FD45BF9281C1}"/>
          </ac:spMkLst>
        </pc:spChg>
        <pc:spChg chg="add">
          <ac:chgData name="Jeremy Williams" userId="3ecc4b20-709d-4ba8-8cc3-775856696a8b" providerId="ADAL" clId="{1A66272D-E077-4DC6-968B-719AD32CB8E8}" dt="2024-09-17T07:35:05.825" v="1934"/>
          <ac:spMkLst>
            <pc:docMk/>
            <pc:sldMk cId="865009531" sldId="294"/>
            <ac:spMk id="3" creationId="{F17398D2-F3A9-C359-6424-12FBD987267A}"/>
          </ac:spMkLst>
        </pc:spChg>
        <pc:spChg chg="add del mod">
          <ac:chgData name="Jeremy Williams" userId="3ecc4b20-709d-4ba8-8cc3-775856696a8b" providerId="ADAL" clId="{1A66272D-E077-4DC6-968B-719AD32CB8E8}" dt="2024-09-17T08:22:23.223" v="2933" actId="478"/>
          <ac:spMkLst>
            <pc:docMk/>
            <pc:sldMk cId="865009531" sldId="294"/>
            <ac:spMk id="6" creationId="{D360857F-4B6F-A9B0-B097-AD65392BFC7C}"/>
          </ac:spMkLst>
        </pc:spChg>
        <pc:spChg chg="mod">
          <ac:chgData name="Jeremy Williams" userId="3ecc4b20-709d-4ba8-8cc3-775856696a8b" providerId="ADAL" clId="{1A66272D-E077-4DC6-968B-719AD32CB8E8}" dt="2024-09-17T09:03:28.418" v="3346" actId="20577"/>
          <ac:spMkLst>
            <pc:docMk/>
            <pc:sldMk cId="865009531" sldId="294"/>
            <ac:spMk id="7" creationId="{2C49A7F4-0692-F246-309B-44F45D26100C}"/>
          </ac:spMkLst>
        </pc:spChg>
        <pc:spChg chg="add del mod">
          <ac:chgData name="Jeremy Williams" userId="3ecc4b20-709d-4ba8-8cc3-775856696a8b" providerId="ADAL" clId="{1A66272D-E077-4DC6-968B-719AD32CB8E8}" dt="2024-09-17T08:22:23.223" v="2933" actId="478"/>
          <ac:spMkLst>
            <pc:docMk/>
            <pc:sldMk cId="865009531" sldId="294"/>
            <ac:spMk id="8" creationId="{8EB9A36E-6E83-2B86-CF1C-76B5DF419317}"/>
          </ac:spMkLst>
        </pc:spChg>
        <pc:spChg chg="add del mod">
          <ac:chgData name="Jeremy Williams" userId="3ecc4b20-709d-4ba8-8cc3-775856696a8b" providerId="ADAL" clId="{1A66272D-E077-4DC6-968B-719AD32CB8E8}" dt="2024-09-17T08:22:23.223" v="2933" actId="478"/>
          <ac:spMkLst>
            <pc:docMk/>
            <pc:sldMk cId="865009531" sldId="294"/>
            <ac:spMk id="12" creationId="{3FEE9FCB-1F6E-F7D6-9AD8-146164F57E52}"/>
          </ac:spMkLst>
        </pc:spChg>
        <pc:spChg chg="add del mod">
          <ac:chgData name="Jeremy Williams" userId="3ecc4b20-709d-4ba8-8cc3-775856696a8b" providerId="ADAL" clId="{1A66272D-E077-4DC6-968B-719AD32CB8E8}" dt="2024-09-17T08:22:23.223" v="2933" actId="478"/>
          <ac:spMkLst>
            <pc:docMk/>
            <pc:sldMk cId="865009531" sldId="294"/>
            <ac:spMk id="16" creationId="{4994318C-7884-4E19-D9B5-4A24CDBE5D30}"/>
          </ac:spMkLst>
        </pc:spChg>
        <pc:spChg chg="add del mod">
          <ac:chgData name="Jeremy Williams" userId="3ecc4b20-709d-4ba8-8cc3-775856696a8b" providerId="ADAL" clId="{1A66272D-E077-4DC6-968B-719AD32CB8E8}" dt="2024-09-17T08:22:23.223" v="2933" actId="478"/>
          <ac:spMkLst>
            <pc:docMk/>
            <pc:sldMk cId="865009531" sldId="294"/>
            <ac:spMk id="17" creationId="{AED27379-47AA-8FB7-4794-5A892E77C041}"/>
          </ac:spMkLst>
        </pc:spChg>
        <pc:spChg chg="add mod">
          <ac:chgData name="Jeremy Williams" userId="3ecc4b20-709d-4ba8-8cc3-775856696a8b" providerId="ADAL" clId="{1A66272D-E077-4DC6-968B-719AD32CB8E8}" dt="2024-09-17T08:59:33.702" v="3304" actId="207"/>
          <ac:spMkLst>
            <pc:docMk/>
            <pc:sldMk cId="865009531" sldId="294"/>
            <ac:spMk id="18" creationId="{04B1A51C-DC15-50E2-1D64-3C0E0B0BB0CE}"/>
          </ac:spMkLst>
        </pc:spChg>
        <pc:spChg chg="add mod">
          <ac:chgData name="Jeremy Williams" userId="3ecc4b20-709d-4ba8-8cc3-775856696a8b" providerId="ADAL" clId="{1A66272D-E077-4DC6-968B-719AD32CB8E8}" dt="2024-09-17T08:59:42.468" v="3305" actId="207"/>
          <ac:spMkLst>
            <pc:docMk/>
            <pc:sldMk cId="865009531" sldId="294"/>
            <ac:spMk id="20" creationId="{BD0165E2-99A6-05C9-7642-B2AF7447966F}"/>
          </ac:spMkLst>
        </pc:spChg>
        <pc:spChg chg="add del mod">
          <ac:chgData name="Jeremy Williams" userId="3ecc4b20-709d-4ba8-8cc3-775856696a8b" providerId="ADAL" clId="{1A66272D-E077-4DC6-968B-719AD32CB8E8}" dt="2024-09-16T14:54:41.965" v="1793" actId="478"/>
          <ac:spMkLst>
            <pc:docMk/>
            <pc:sldMk cId="865009531" sldId="294"/>
            <ac:spMk id="22" creationId="{46E4E6B6-825B-EAD6-FBB9-153A2FD454C5}"/>
          </ac:spMkLst>
        </pc:spChg>
        <pc:spChg chg="add mod">
          <ac:chgData name="Jeremy Williams" userId="3ecc4b20-709d-4ba8-8cc3-775856696a8b" providerId="ADAL" clId="{1A66272D-E077-4DC6-968B-719AD32CB8E8}" dt="2024-09-17T08:59:49.438" v="3306" actId="207"/>
          <ac:spMkLst>
            <pc:docMk/>
            <pc:sldMk cId="865009531" sldId="294"/>
            <ac:spMk id="22" creationId="{AB05E4F0-E708-331B-822B-CF2CFF575C74}"/>
          </ac:spMkLst>
        </pc:spChg>
        <pc:spChg chg="add del mod">
          <ac:chgData name="Jeremy Williams" userId="3ecc4b20-709d-4ba8-8cc3-775856696a8b" providerId="ADAL" clId="{1A66272D-E077-4DC6-968B-719AD32CB8E8}" dt="2024-09-16T14:54:41.965" v="1793" actId="478"/>
          <ac:spMkLst>
            <pc:docMk/>
            <pc:sldMk cId="865009531" sldId="294"/>
            <ac:spMk id="23" creationId="{07B76725-4144-80DA-87DC-95B2B584EE76}"/>
          </ac:spMkLst>
        </pc:spChg>
        <pc:spChg chg="add del mod">
          <ac:chgData name="Jeremy Williams" userId="3ecc4b20-709d-4ba8-8cc3-775856696a8b" providerId="ADAL" clId="{1A66272D-E077-4DC6-968B-719AD32CB8E8}" dt="2024-09-16T14:54:41.965" v="1793" actId="478"/>
          <ac:spMkLst>
            <pc:docMk/>
            <pc:sldMk cId="865009531" sldId="294"/>
            <ac:spMk id="24" creationId="{6CA7D63C-8036-F714-C195-4890DD3A17AB}"/>
          </ac:spMkLst>
        </pc:spChg>
        <pc:spChg chg="add mod">
          <ac:chgData name="Jeremy Williams" userId="3ecc4b20-709d-4ba8-8cc3-775856696a8b" providerId="ADAL" clId="{1A66272D-E077-4DC6-968B-719AD32CB8E8}" dt="2024-09-17T08:59:57.708" v="3307" actId="207"/>
          <ac:spMkLst>
            <pc:docMk/>
            <pc:sldMk cId="865009531" sldId="294"/>
            <ac:spMk id="24" creationId="{8DCC68AA-6D02-5579-0AEA-B370B3A7FEB3}"/>
          </ac:spMkLst>
        </pc:spChg>
        <pc:spChg chg="add del mod">
          <ac:chgData name="Jeremy Williams" userId="3ecc4b20-709d-4ba8-8cc3-775856696a8b" providerId="ADAL" clId="{1A66272D-E077-4DC6-968B-719AD32CB8E8}" dt="2024-09-16T14:54:41.965" v="1793" actId="478"/>
          <ac:spMkLst>
            <pc:docMk/>
            <pc:sldMk cId="865009531" sldId="294"/>
            <ac:spMk id="25" creationId="{36A51195-17F2-AF2C-A578-D365C9112EBE}"/>
          </ac:spMkLst>
        </pc:spChg>
        <pc:spChg chg="add del mod">
          <ac:chgData name="Jeremy Williams" userId="3ecc4b20-709d-4ba8-8cc3-775856696a8b" providerId="ADAL" clId="{1A66272D-E077-4DC6-968B-719AD32CB8E8}" dt="2024-09-16T14:54:41.965" v="1793" actId="478"/>
          <ac:spMkLst>
            <pc:docMk/>
            <pc:sldMk cId="865009531" sldId="294"/>
            <ac:spMk id="26" creationId="{B5897D3B-0F35-327D-8ED7-86B7D134E970}"/>
          </ac:spMkLst>
        </pc:spChg>
        <pc:spChg chg="add mod">
          <ac:chgData name="Jeremy Williams" userId="3ecc4b20-709d-4ba8-8cc3-775856696a8b" providerId="ADAL" clId="{1A66272D-E077-4DC6-968B-719AD32CB8E8}" dt="2024-09-17T08:42:59.272" v="3152" actId="207"/>
          <ac:spMkLst>
            <pc:docMk/>
            <pc:sldMk cId="865009531" sldId="294"/>
            <ac:spMk id="26" creationId="{FA00A0B2-A938-1C54-85F6-EB882BC96FDD}"/>
          </ac:spMkLst>
        </pc:spChg>
        <pc:spChg chg="add del mod">
          <ac:chgData name="Jeremy Williams" userId="3ecc4b20-709d-4ba8-8cc3-775856696a8b" providerId="ADAL" clId="{1A66272D-E077-4DC6-968B-719AD32CB8E8}" dt="2024-09-16T14:54:41.965" v="1793" actId="478"/>
          <ac:spMkLst>
            <pc:docMk/>
            <pc:sldMk cId="865009531" sldId="294"/>
            <ac:spMk id="27" creationId="{F464DDB1-5DB0-AF99-5E31-CF885A0D6EE2}"/>
          </ac:spMkLst>
        </pc:spChg>
        <pc:spChg chg="add mod">
          <ac:chgData name="Jeremy Williams" userId="3ecc4b20-709d-4ba8-8cc3-775856696a8b" providerId="ADAL" clId="{1A66272D-E077-4DC6-968B-719AD32CB8E8}" dt="2024-09-17T08:41:03.798" v="3148" actId="20577"/>
          <ac:spMkLst>
            <pc:docMk/>
            <pc:sldMk cId="865009531" sldId="294"/>
            <ac:spMk id="28" creationId="{C541C9B3-236F-8312-A493-F9761A9A8410}"/>
          </ac:spMkLst>
        </pc:spChg>
        <pc:spChg chg="add del mod">
          <ac:chgData name="Jeremy Williams" userId="3ecc4b20-709d-4ba8-8cc3-775856696a8b" providerId="ADAL" clId="{1A66272D-E077-4DC6-968B-719AD32CB8E8}" dt="2024-09-16T14:54:41.965" v="1793" actId="478"/>
          <ac:spMkLst>
            <pc:docMk/>
            <pc:sldMk cId="865009531" sldId="294"/>
            <ac:spMk id="28" creationId="{F880141C-9E6D-B00B-24F7-64802F5AA882}"/>
          </ac:spMkLst>
        </pc:spChg>
        <pc:spChg chg="add del mod">
          <ac:chgData name="Jeremy Williams" userId="3ecc4b20-709d-4ba8-8cc3-775856696a8b" providerId="ADAL" clId="{1A66272D-E077-4DC6-968B-719AD32CB8E8}" dt="2024-09-16T14:54:41.965" v="1793" actId="478"/>
          <ac:spMkLst>
            <pc:docMk/>
            <pc:sldMk cId="865009531" sldId="294"/>
            <ac:spMk id="29" creationId="{D0EA9E9A-3CF2-B22B-3E24-56C5350E8841}"/>
          </ac:spMkLst>
        </pc:spChg>
        <pc:spChg chg="add del mod">
          <ac:chgData name="Jeremy Williams" userId="3ecc4b20-709d-4ba8-8cc3-775856696a8b" providerId="ADAL" clId="{1A66272D-E077-4DC6-968B-719AD32CB8E8}" dt="2024-09-16T14:53:20.759" v="1786" actId="478"/>
          <ac:spMkLst>
            <pc:docMk/>
            <pc:sldMk cId="865009531" sldId="294"/>
            <ac:spMk id="30" creationId="{B1C69FD2-7969-9A89-5819-434F1EFCBBB9}"/>
          </ac:spMkLst>
        </pc:spChg>
        <pc:spChg chg="add del mod">
          <ac:chgData name="Jeremy Williams" userId="3ecc4b20-709d-4ba8-8cc3-775856696a8b" providerId="ADAL" clId="{1A66272D-E077-4DC6-968B-719AD32CB8E8}" dt="2024-09-16T14:53:20.759" v="1786" actId="478"/>
          <ac:spMkLst>
            <pc:docMk/>
            <pc:sldMk cId="865009531" sldId="294"/>
            <ac:spMk id="31" creationId="{73D28290-6E72-9DC3-EB61-5B0FDD612888}"/>
          </ac:spMkLst>
        </pc:spChg>
        <pc:spChg chg="add del mod">
          <ac:chgData name="Jeremy Williams" userId="3ecc4b20-709d-4ba8-8cc3-775856696a8b" providerId="ADAL" clId="{1A66272D-E077-4DC6-968B-719AD32CB8E8}" dt="2024-09-16T14:53:22.723" v="1787" actId="478"/>
          <ac:spMkLst>
            <pc:docMk/>
            <pc:sldMk cId="865009531" sldId="294"/>
            <ac:spMk id="32" creationId="{93A2A7FB-E96C-5B4A-7992-AFC3B16C1AAA}"/>
          </ac:spMkLst>
        </pc:spChg>
        <pc:spChg chg="add del mod">
          <ac:chgData name="Jeremy Williams" userId="3ecc4b20-709d-4ba8-8cc3-775856696a8b" providerId="ADAL" clId="{1A66272D-E077-4DC6-968B-719AD32CB8E8}" dt="2024-09-16T14:54:41.965" v="1793" actId="478"/>
          <ac:spMkLst>
            <pc:docMk/>
            <pc:sldMk cId="865009531" sldId="294"/>
            <ac:spMk id="33" creationId="{2399E539-7799-F736-AA2F-BD8F86C6FFBF}"/>
          </ac:spMkLst>
        </pc:spChg>
        <pc:spChg chg="add del mod">
          <ac:chgData name="Jeremy Williams" userId="3ecc4b20-709d-4ba8-8cc3-775856696a8b" providerId="ADAL" clId="{1A66272D-E077-4DC6-968B-719AD32CB8E8}" dt="2024-09-16T14:54:41.965" v="1793" actId="478"/>
          <ac:spMkLst>
            <pc:docMk/>
            <pc:sldMk cId="865009531" sldId="294"/>
            <ac:spMk id="34" creationId="{6025A91B-F946-FC6B-77FE-D691D07633D7}"/>
          </ac:spMkLst>
        </pc:spChg>
        <pc:spChg chg="add del mod">
          <ac:chgData name="Jeremy Williams" userId="3ecc4b20-709d-4ba8-8cc3-775856696a8b" providerId="ADAL" clId="{1A66272D-E077-4DC6-968B-719AD32CB8E8}" dt="2024-09-16T14:54:41.965" v="1793" actId="478"/>
          <ac:spMkLst>
            <pc:docMk/>
            <pc:sldMk cId="865009531" sldId="294"/>
            <ac:spMk id="35" creationId="{B00BDDC6-BC74-D07C-E2CC-58B01FE8B9B5}"/>
          </ac:spMkLst>
        </pc:spChg>
        <pc:spChg chg="add mod">
          <ac:chgData name="Jeremy Williams" userId="3ecc4b20-709d-4ba8-8cc3-775856696a8b" providerId="ADAL" clId="{1A66272D-E077-4DC6-968B-719AD32CB8E8}" dt="2024-09-17T09:02:56.678" v="3332" actId="1076"/>
          <ac:spMkLst>
            <pc:docMk/>
            <pc:sldMk cId="865009531" sldId="294"/>
            <ac:spMk id="35" creationId="{CD653A31-4520-DE53-6688-866E9A2B2FDC}"/>
          </ac:spMkLst>
        </pc:spChg>
        <pc:spChg chg="add mod">
          <ac:chgData name="Jeremy Williams" userId="3ecc4b20-709d-4ba8-8cc3-775856696a8b" providerId="ADAL" clId="{1A66272D-E077-4DC6-968B-719AD32CB8E8}" dt="2024-09-17T09:02:56.678" v="3332" actId="1076"/>
          <ac:spMkLst>
            <pc:docMk/>
            <pc:sldMk cId="865009531" sldId="294"/>
            <ac:spMk id="36" creationId="{402A2BEB-4E66-BBE9-300F-481F773C2708}"/>
          </ac:spMkLst>
        </pc:spChg>
        <pc:spChg chg="add del mod">
          <ac:chgData name="Jeremy Williams" userId="3ecc4b20-709d-4ba8-8cc3-775856696a8b" providerId="ADAL" clId="{1A66272D-E077-4DC6-968B-719AD32CB8E8}" dt="2024-09-16T14:54:41.965" v="1793" actId="478"/>
          <ac:spMkLst>
            <pc:docMk/>
            <pc:sldMk cId="865009531" sldId="294"/>
            <ac:spMk id="36" creationId="{B97D2F13-B3CC-802F-75AA-0963969031F8}"/>
          </ac:spMkLst>
        </pc:spChg>
        <pc:spChg chg="add mod">
          <ac:chgData name="Jeremy Williams" userId="3ecc4b20-709d-4ba8-8cc3-775856696a8b" providerId="ADAL" clId="{1A66272D-E077-4DC6-968B-719AD32CB8E8}" dt="2024-09-17T09:02:56.678" v="3332" actId="1076"/>
          <ac:spMkLst>
            <pc:docMk/>
            <pc:sldMk cId="865009531" sldId="294"/>
            <ac:spMk id="38" creationId="{3BFAC167-9EE4-F158-E9D7-26678375D14C}"/>
          </ac:spMkLst>
        </pc:spChg>
        <pc:spChg chg="add del mod">
          <ac:chgData name="Jeremy Williams" userId="3ecc4b20-709d-4ba8-8cc3-775856696a8b" providerId="ADAL" clId="{1A66272D-E077-4DC6-968B-719AD32CB8E8}" dt="2024-09-16T14:57:01.060" v="1796" actId="478"/>
          <ac:spMkLst>
            <pc:docMk/>
            <pc:sldMk cId="865009531" sldId="294"/>
            <ac:spMk id="38" creationId="{60373E90-46B2-2FE0-96E2-73BF3CC041C4}"/>
          </ac:spMkLst>
        </pc:spChg>
        <pc:spChg chg="add mod">
          <ac:chgData name="Jeremy Williams" userId="3ecc4b20-709d-4ba8-8cc3-775856696a8b" providerId="ADAL" clId="{1A66272D-E077-4DC6-968B-719AD32CB8E8}" dt="2024-09-17T08:55:28.038" v="3227" actId="6549"/>
          <ac:spMkLst>
            <pc:docMk/>
            <pc:sldMk cId="865009531" sldId="294"/>
            <ac:spMk id="39" creationId="{0D668D82-9D52-E414-F034-6B6F2A559EE2}"/>
          </ac:spMkLst>
        </pc:spChg>
        <pc:graphicFrameChg chg="add mod">
          <ac:chgData name="Jeremy Williams" userId="3ecc4b20-709d-4ba8-8cc3-775856696a8b" providerId="ADAL" clId="{1A66272D-E077-4DC6-968B-719AD32CB8E8}" dt="2024-09-17T09:02:56.678" v="3332" actId="1076"/>
          <ac:graphicFrameMkLst>
            <pc:docMk/>
            <pc:sldMk cId="865009531" sldId="294"/>
            <ac:graphicFrameMk id="31" creationId="{139522E3-C295-A86E-E3D0-B30C38A35285}"/>
          </ac:graphicFrameMkLst>
        </pc:graphicFrameChg>
        <pc:graphicFrameChg chg="add mod">
          <ac:chgData name="Jeremy Williams" userId="3ecc4b20-709d-4ba8-8cc3-775856696a8b" providerId="ADAL" clId="{1A66272D-E077-4DC6-968B-719AD32CB8E8}" dt="2024-09-17T09:02:56.678" v="3332" actId="1076"/>
          <ac:graphicFrameMkLst>
            <pc:docMk/>
            <pc:sldMk cId="865009531" sldId="294"/>
            <ac:graphicFrameMk id="32" creationId="{4461C5B3-07D6-6287-28AB-F768A4614CE3}"/>
          </ac:graphicFrameMkLst>
        </pc:graphicFrameChg>
        <pc:graphicFrameChg chg="add del mod">
          <ac:chgData name="Jeremy Williams" userId="3ecc4b20-709d-4ba8-8cc3-775856696a8b" providerId="ADAL" clId="{1A66272D-E077-4DC6-968B-719AD32CB8E8}" dt="2024-09-17T08:56:05.482" v="3269" actId="478"/>
          <ac:graphicFrameMkLst>
            <pc:docMk/>
            <pc:sldMk cId="865009531" sldId="294"/>
            <ac:graphicFrameMk id="33" creationId="{556C7FF4-16ED-B15A-F7E0-D0D03EEA00AA}"/>
          </ac:graphicFrameMkLst>
        </pc:graphicFrameChg>
        <pc:graphicFrameChg chg="add mod">
          <ac:chgData name="Jeremy Williams" userId="3ecc4b20-709d-4ba8-8cc3-775856696a8b" providerId="ADAL" clId="{1A66272D-E077-4DC6-968B-719AD32CB8E8}" dt="2024-09-17T09:02:56.678" v="3332" actId="1076"/>
          <ac:graphicFrameMkLst>
            <pc:docMk/>
            <pc:sldMk cId="865009531" sldId="294"/>
            <ac:graphicFrameMk id="37" creationId="{8589112B-5501-FCA8-C642-D9BCB8B11DF3}"/>
          </ac:graphicFrameMkLst>
        </pc:graphicFrameChg>
        <pc:picChg chg="add mod">
          <ac:chgData name="Jeremy Williams" userId="3ecc4b20-709d-4ba8-8cc3-775856696a8b" providerId="ADAL" clId="{1A66272D-E077-4DC6-968B-719AD32CB8E8}" dt="2024-09-17T08:39:02.658" v="3131" actId="1076"/>
          <ac:picMkLst>
            <pc:docMk/>
            <pc:sldMk cId="865009531" sldId="294"/>
            <ac:picMk id="19" creationId="{2A21242C-9502-1DBD-77D2-36375053EB54}"/>
          </ac:picMkLst>
        </pc:picChg>
        <pc:picChg chg="add mod">
          <ac:chgData name="Jeremy Williams" userId="3ecc4b20-709d-4ba8-8cc3-775856696a8b" providerId="ADAL" clId="{1A66272D-E077-4DC6-968B-719AD32CB8E8}" dt="2024-09-17T08:39:02.658" v="3131" actId="1076"/>
          <ac:picMkLst>
            <pc:docMk/>
            <pc:sldMk cId="865009531" sldId="294"/>
            <ac:picMk id="21" creationId="{A5FD4266-7C41-9F46-F20F-6F92462D69DA}"/>
          </ac:picMkLst>
        </pc:picChg>
        <pc:picChg chg="add mod">
          <ac:chgData name="Jeremy Williams" userId="3ecc4b20-709d-4ba8-8cc3-775856696a8b" providerId="ADAL" clId="{1A66272D-E077-4DC6-968B-719AD32CB8E8}" dt="2024-09-17T08:39:02.658" v="3131" actId="1076"/>
          <ac:picMkLst>
            <pc:docMk/>
            <pc:sldMk cId="865009531" sldId="294"/>
            <ac:picMk id="23" creationId="{1E743C78-57DA-C128-8AC3-00BBCC8B1B27}"/>
          </ac:picMkLst>
        </pc:picChg>
        <pc:picChg chg="add mod">
          <ac:chgData name="Jeremy Williams" userId="3ecc4b20-709d-4ba8-8cc3-775856696a8b" providerId="ADAL" clId="{1A66272D-E077-4DC6-968B-719AD32CB8E8}" dt="2024-09-17T08:39:02.658" v="3131" actId="1076"/>
          <ac:picMkLst>
            <pc:docMk/>
            <pc:sldMk cId="865009531" sldId="294"/>
            <ac:picMk id="25" creationId="{D8CD81E4-FA4F-8C03-0F47-393AC4B99F7B}"/>
          </ac:picMkLst>
        </pc:picChg>
        <pc:picChg chg="add mod">
          <ac:chgData name="Jeremy Williams" userId="3ecc4b20-709d-4ba8-8cc3-775856696a8b" providerId="ADAL" clId="{1A66272D-E077-4DC6-968B-719AD32CB8E8}" dt="2024-09-17T08:39:02.658" v="3131" actId="1076"/>
          <ac:picMkLst>
            <pc:docMk/>
            <pc:sldMk cId="865009531" sldId="294"/>
            <ac:picMk id="27" creationId="{4F666EE3-B9B7-9BEB-83A2-D70024E7F9FB}"/>
          </ac:picMkLst>
        </pc:picChg>
      </pc:sldChg>
      <pc:sldChg chg="addSp delSp modSp add mod ord">
        <pc:chgData name="Jeremy Williams" userId="3ecc4b20-709d-4ba8-8cc3-775856696a8b" providerId="ADAL" clId="{1A66272D-E077-4DC6-968B-719AD32CB8E8}" dt="2024-09-18T15:25:34.115" v="8204" actId="20577"/>
        <pc:sldMkLst>
          <pc:docMk/>
          <pc:sldMk cId="3296815273" sldId="295"/>
        </pc:sldMkLst>
        <pc:spChg chg="del">
          <ac:chgData name="Jeremy Williams" userId="3ecc4b20-709d-4ba8-8cc3-775856696a8b" providerId="ADAL" clId="{1A66272D-E077-4DC6-968B-719AD32CB8E8}" dt="2024-09-16T12:36:32.507" v="152" actId="478"/>
          <ac:spMkLst>
            <pc:docMk/>
            <pc:sldMk cId="3296815273" sldId="295"/>
            <ac:spMk id="3" creationId="{77E17F5D-2429-F1C6-BA35-FD45BF9281C1}"/>
          </ac:spMkLst>
        </pc:spChg>
        <pc:spChg chg="add del mod">
          <ac:chgData name="Jeremy Williams" userId="3ecc4b20-709d-4ba8-8cc3-775856696a8b" providerId="ADAL" clId="{1A66272D-E077-4DC6-968B-719AD32CB8E8}" dt="2024-09-16T12:32:40.622" v="98" actId="478"/>
          <ac:spMkLst>
            <pc:docMk/>
            <pc:sldMk cId="3296815273" sldId="295"/>
            <ac:spMk id="6" creationId="{AE94A30F-3C8E-EF7E-7589-A82966FEA4D5}"/>
          </ac:spMkLst>
        </pc:spChg>
        <pc:spChg chg="mod">
          <ac:chgData name="Jeremy Williams" userId="3ecc4b20-709d-4ba8-8cc3-775856696a8b" providerId="ADAL" clId="{1A66272D-E077-4DC6-968B-719AD32CB8E8}" dt="2024-09-17T13:03:15.242" v="5530" actId="6549"/>
          <ac:spMkLst>
            <pc:docMk/>
            <pc:sldMk cId="3296815273" sldId="295"/>
            <ac:spMk id="7" creationId="{2C49A7F4-0692-F246-309B-44F45D26100C}"/>
          </ac:spMkLst>
        </pc:spChg>
        <pc:spChg chg="add del mod">
          <ac:chgData name="Jeremy Williams" userId="3ecc4b20-709d-4ba8-8cc3-775856696a8b" providerId="ADAL" clId="{1A66272D-E077-4DC6-968B-719AD32CB8E8}" dt="2024-09-16T12:32:40.622" v="98" actId="478"/>
          <ac:spMkLst>
            <pc:docMk/>
            <pc:sldMk cId="3296815273" sldId="295"/>
            <ac:spMk id="8" creationId="{5BB01CC7-D461-F295-1886-A242E72CFE8E}"/>
          </ac:spMkLst>
        </pc:spChg>
        <pc:spChg chg="add del mod">
          <ac:chgData name="Jeremy Williams" userId="3ecc4b20-709d-4ba8-8cc3-775856696a8b" providerId="ADAL" clId="{1A66272D-E077-4DC6-968B-719AD32CB8E8}" dt="2024-09-16T12:41:45.631" v="239" actId="478"/>
          <ac:spMkLst>
            <pc:docMk/>
            <pc:sldMk cId="3296815273" sldId="295"/>
            <ac:spMk id="12" creationId="{ACF40B21-AEF2-42C1-2FDF-C2F046B15308}"/>
          </ac:spMkLst>
        </pc:spChg>
        <pc:spChg chg="add del mod">
          <ac:chgData name="Jeremy Williams" userId="3ecc4b20-709d-4ba8-8cc3-775856696a8b" providerId="ADAL" clId="{1A66272D-E077-4DC6-968B-719AD32CB8E8}" dt="2024-09-16T12:32:40.622" v="98" actId="478"/>
          <ac:spMkLst>
            <pc:docMk/>
            <pc:sldMk cId="3296815273" sldId="295"/>
            <ac:spMk id="16" creationId="{F8B05844-FE7A-2DEF-8E68-B43A7DE57A2E}"/>
          </ac:spMkLst>
        </pc:spChg>
        <pc:spChg chg="add del mod">
          <ac:chgData name="Jeremy Williams" userId="3ecc4b20-709d-4ba8-8cc3-775856696a8b" providerId="ADAL" clId="{1A66272D-E077-4DC6-968B-719AD32CB8E8}" dt="2024-09-16T12:32:40.622" v="98" actId="478"/>
          <ac:spMkLst>
            <pc:docMk/>
            <pc:sldMk cId="3296815273" sldId="295"/>
            <ac:spMk id="17" creationId="{411F5E52-E353-2E8A-0F64-E2B7450DDE96}"/>
          </ac:spMkLst>
        </pc:spChg>
        <pc:spChg chg="add del mod">
          <ac:chgData name="Jeremy Williams" userId="3ecc4b20-709d-4ba8-8cc3-775856696a8b" providerId="ADAL" clId="{1A66272D-E077-4DC6-968B-719AD32CB8E8}" dt="2024-09-16T12:32:40.622" v="98" actId="478"/>
          <ac:spMkLst>
            <pc:docMk/>
            <pc:sldMk cId="3296815273" sldId="295"/>
            <ac:spMk id="18" creationId="{A70963C0-EDC5-1E19-571E-E20265B0B5B3}"/>
          </ac:spMkLst>
        </pc:spChg>
        <pc:spChg chg="add del mod">
          <ac:chgData name="Jeremy Williams" userId="3ecc4b20-709d-4ba8-8cc3-775856696a8b" providerId="ADAL" clId="{1A66272D-E077-4DC6-968B-719AD32CB8E8}" dt="2024-09-16T12:32:40.622" v="98" actId="478"/>
          <ac:spMkLst>
            <pc:docMk/>
            <pc:sldMk cId="3296815273" sldId="295"/>
            <ac:spMk id="19" creationId="{C69BC344-AF28-81C4-C166-5F32048D0002}"/>
          </ac:spMkLst>
        </pc:spChg>
        <pc:spChg chg="add del mod">
          <ac:chgData name="Jeremy Williams" userId="3ecc4b20-709d-4ba8-8cc3-775856696a8b" providerId="ADAL" clId="{1A66272D-E077-4DC6-968B-719AD32CB8E8}" dt="2024-09-16T12:32:40.622" v="98" actId="478"/>
          <ac:spMkLst>
            <pc:docMk/>
            <pc:sldMk cId="3296815273" sldId="295"/>
            <ac:spMk id="20" creationId="{01FA1AAB-8677-C42C-2317-D10FBAE47640}"/>
          </ac:spMkLst>
        </pc:spChg>
        <pc:spChg chg="add del mod">
          <ac:chgData name="Jeremy Williams" userId="3ecc4b20-709d-4ba8-8cc3-775856696a8b" providerId="ADAL" clId="{1A66272D-E077-4DC6-968B-719AD32CB8E8}" dt="2024-09-16T12:32:40.622" v="98" actId="478"/>
          <ac:spMkLst>
            <pc:docMk/>
            <pc:sldMk cId="3296815273" sldId="295"/>
            <ac:spMk id="21" creationId="{B1E422B2-D9D6-9911-DE9A-80FB4E78D2B8}"/>
          </ac:spMkLst>
        </pc:spChg>
        <pc:spChg chg="add del mod">
          <ac:chgData name="Jeremy Williams" userId="3ecc4b20-709d-4ba8-8cc3-775856696a8b" providerId="ADAL" clId="{1A66272D-E077-4DC6-968B-719AD32CB8E8}" dt="2024-09-16T12:32:40.622" v="98" actId="478"/>
          <ac:spMkLst>
            <pc:docMk/>
            <pc:sldMk cId="3296815273" sldId="295"/>
            <ac:spMk id="22" creationId="{59CCAAF3-8E98-5D42-1826-1F43CC6B4A60}"/>
          </ac:spMkLst>
        </pc:spChg>
        <pc:spChg chg="add del mod">
          <ac:chgData name="Jeremy Williams" userId="3ecc4b20-709d-4ba8-8cc3-775856696a8b" providerId="ADAL" clId="{1A66272D-E077-4DC6-968B-719AD32CB8E8}" dt="2024-09-16T12:32:40.622" v="98" actId="478"/>
          <ac:spMkLst>
            <pc:docMk/>
            <pc:sldMk cId="3296815273" sldId="295"/>
            <ac:spMk id="23" creationId="{B8892575-3AA4-76E5-8098-0AE474888533}"/>
          </ac:spMkLst>
        </pc:spChg>
        <pc:spChg chg="add del mod">
          <ac:chgData name="Jeremy Williams" userId="3ecc4b20-709d-4ba8-8cc3-775856696a8b" providerId="ADAL" clId="{1A66272D-E077-4DC6-968B-719AD32CB8E8}" dt="2024-09-16T12:32:40.622" v="98" actId="478"/>
          <ac:spMkLst>
            <pc:docMk/>
            <pc:sldMk cId="3296815273" sldId="295"/>
            <ac:spMk id="24" creationId="{571B4931-6AD9-5621-6A9E-DEE559E9BFD8}"/>
          </ac:spMkLst>
        </pc:spChg>
        <pc:spChg chg="add del mod">
          <ac:chgData name="Jeremy Williams" userId="3ecc4b20-709d-4ba8-8cc3-775856696a8b" providerId="ADAL" clId="{1A66272D-E077-4DC6-968B-719AD32CB8E8}" dt="2024-09-16T12:32:40.622" v="98" actId="478"/>
          <ac:spMkLst>
            <pc:docMk/>
            <pc:sldMk cId="3296815273" sldId="295"/>
            <ac:spMk id="25" creationId="{524B7CC7-3AAE-9F1B-8BAF-F1ABD6458092}"/>
          </ac:spMkLst>
        </pc:spChg>
        <pc:spChg chg="add del mod">
          <ac:chgData name="Jeremy Williams" userId="3ecc4b20-709d-4ba8-8cc3-775856696a8b" providerId="ADAL" clId="{1A66272D-E077-4DC6-968B-719AD32CB8E8}" dt="2024-09-16T12:32:40.622" v="98" actId="478"/>
          <ac:spMkLst>
            <pc:docMk/>
            <pc:sldMk cId="3296815273" sldId="295"/>
            <ac:spMk id="26" creationId="{BAE8AAD9-597B-0EC9-3918-50F879404820}"/>
          </ac:spMkLst>
        </pc:spChg>
        <pc:spChg chg="add del mod">
          <ac:chgData name="Jeremy Williams" userId="3ecc4b20-709d-4ba8-8cc3-775856696a8b" providerId="ADAL" clId="{1A66272D-E077-4DC6-968B-719AD32CB8E8}" dt="2024-09-16T12:32:40.622" v="98" actId="478"/>
          <ac:spMkLst>
            <pc:docMk/>
            <pc:sldMk cId="3296815273" sldId="295"/>
            <ac:spMk id="27" creationId="{19B5A698-366E-09F8-FD5F-3C5A57F75B91}"/>
          </ac:spMkLst>
        </pc:spChg>
        <pc:spChg chg="add del mod">
          <ac:chgData name="Jeremy Williams" userId="3ecc4b20-709d-4ba8-8cc3-775856696a8b" providerId="ADAL" clId="{1A66272D-E077-4DC6-968B-719AD32CB8E8}" dt="2024-09-16T12:41:45.631" v="239" actId="478"/>
          <ac:spMkLst>
            <pc:docMk/>
            <pc:sldMk cId="3296815273" sldId="295"/>
            <ac:spMk id="28" creationId="{C0A5B298-2F8B-28B9-1C23-7A5E8F7030D0}"/>
          </ac:spMkLst>
        </pc:spChg>
        <pc:spChg chg="add del mod">
          <ac:chgData name="Jeremy Williams" userId="3ecc4b20-709d-4ba8-8cc3-775856696a8b" providerId="ADAL" clId="{1A66272D-E077-4DC6-968B-719AD32CB8E8}" dt="2024-09-16T12:41:45.631" v="239" actId="478"/>
          <ac:spMkLst>
            <pc:docMk/>
            <pc:sldMk cId="3296815273" sldId="295"/>
            <ac:spMk id="29" creationId="{DA414080-CF47-A933-FFC0-407D2AEB6234}"/>
          </ac:spMkLst>
        </pc:spChg>
        <pc:spChg chg="add del mod">
          <ac:chgData name="Jeremy Williams" userId="3ecc4b20-709d-4ba8-8cc3-775856696a8b" providerId="ADAL" clId="{1A66272D-E077-4DC6-968B-719AD32CB8E8}" dt="2024-09-16T12:41:19.504" v="230" actId="478"/>
          <ac:spMkLst>
            <pc:docMk/>
            <pc:sldMk cId="3296815273" sldId="295"/>
            <ac:spMk id="30" creationId="{3482152C-5A37-BD27-4AA5-94592F21CD37}"/>
          </ac:spMkLst>
        </pc:spChg>
        <pc:spChg chg="add del mod">
          <ac:chgData name="Jeremy Williams" userId="3ecc4b20-709d-4ba8-8cc3-775856696a8b" providerId="ADAL" clId="{1A66272D-E077-4DC6-968B-719AD32CB8E8}" dt="2024-09-16T12:41:23.129" v="232" actId="478"/>
          <ac:spMkLst>
            <pc:docMk/>
            <pc:sldMk cId="3296815273" sldId="295"/>
            <ac:spMk id="31" creationId="{D2765821-382C-2AD5-BCFD-5725D8A4834A}"/>
          </ac:spMkLst>
        </pc:spChg>
        <pc:spChg chg="add del mod">
          <ac:chgData name="Jeremy Williams" userId="3ecc4b20-709d-4ba8-8cc3-775856696a8b" providerId="ADAL" clId="{1A66272D-E077-4DC6-968B-719AD32CB8E8}" dt="2024-09-16T12:41:19.504" v="230" actId="478"/>
          <ac:spMkLst>
            <pc:docMk/>
            <pc:sldMk cId="3296815273" sldId="295"/>
            <ac:spMk id="32" creationId="{CEAD0650-1724-64EE-BE55-B549C4743DA8}"/>
          </ac:spMkLst>
        </pc:spChg>
        <pc:spChg chg="add del mod">
          <ac:chgData name="Jeremy Williams" userId="3ecc4b20-709d-4ba8-8cc3-775856696a8b" providerId="ADAL" clId="{1A66272D-E077-4DC6-968B-719AD32CB8E8}" dt="2024-09-16T12:41:45.631" v="239" actId="478"/>
          <ac:spMkLst>
            <pc:docMk/>
            <pc:sldMk cId="3296815273" sldId="295"/>
            <ac:spMk id="33" creationId="{F7762F10-CE13-9963-E3F4-F5863551A650}"/>
          </ac:spMkLst>
        </pc:spChg>
        <pc:spChg chg="add del mod">
          <ac:chgData name="Jeremy Williams" userId="3ecc4b20-709d-4ba8-8cc3-775856696a8b" providerId="ADAL" clId="{1A66272D-E077-4DC6-968B-719AD32CB8E8}" dt="2024-09-16T12:41:19.504" v="230" actId="478"/>
          <ac:spMkLst>
            <pc:docMk/>
            <pc:sldMk cId="3296815273" sldId="295"/>
            <ac:spMk id="34" creationId="{8C8803CF-1FBB-851E-BC70-137897AB0F25}"/>
          </ac:spMkLst>
        </pc:spChg>
        <pc:spChg chg="add mod">
          <ac:chgData name="Jeremy Williams" userId="3ecc4b20-709d-4ba8-8cc3-775856696a8b" providerId="ADAL" clId="{1A66272D-E077-4DC6-968B-719AD32CB8E8}" dt="2024-09-17T14:03:38.171" v="5724" actId="207"/>
          <ac:spMkLst>
            <pc:docMk/>
            <pc:sldMk cId="3296815273" sldId="295"/>
            <ac:spMk id="38" creationId="{73E1345A-A808-7021-DB6B-AFB46AB9FB9B}"/>
          </ac:spMkLst>
        </pc:spChg>
        <pc:spChg chg="add del mod">
          <ac:chgData name="Jeremy Williams" userId="3ecc4b20-709d-4ba8-8cc3-775856696a8b" providerId="ADAL" clId="{1A66272D-E077-4DC6-968B-719AD32CB8E8}" dt="2024-09-16T12:36:41.940" v="154" actId="478"/>
          <ac:spMkLst>
            <pc:docMk/>
            <pc:sldMk cId="3296815273" sldId="295"/>
            <ac:spMk id="40" creationId="{CC6E71AC-0EFF-4807-48D0-A332244AABE5}"/>
          </ac:spMkLst>
        </pc:spChg>
        <pc:spChg chg="add mod">
          <ac:chgData name="Jeremy Williams" userId="3ecc4b20-709d-4ba8-8cc3-775856696a8b" providerId="ADAL" clId="{1A66272D-E077-4DC6-968B-719AD32CB8E8}" dt="2024-09-17T12:18:13.289" v="4562" actId="20577"/>
          <ac:spMkLst>
            <pc:docMk/>
            <pc:sldMk cId="3296815273" sldId="295"/>
            <ac:spMk id="41" creationId="{2A7394F9-FC75-783F-3B24-591A7550DA16}"/>
          </ac:spMkLst>
        </pc:spChg>
        <pc:spChg chg="add mod">
          <ac:chgData name="Jeremy Williams" userId="3ecc4b20-709d-4ba8-8cc3-775856696a8b" providerId="ADAL" clId="{1A66272D-E077-4DC6-968B-719AD32CB8E8}" dt="2024-09-18T15:21:45.146" v="8068" actId="207"/>
          <ac:spMkLst>
            <pc:docMk/>
            <pc:sldMk cId="3296815273" sldId="295"/>
            <ac:spMk id="42" creationId="{873040C1-0BD4-B49E-9C8D-B983A10EA6D3}"/>
          </ac:spMkLst>
        </pc:spChg>
        <pc:spChg chg="add mod">
          <ac:chgData name="Jeremy Williams" userId="3ecc4b20-709d-4ba8-8cc3-775856696a8b" providerId="ADAL" clId="{1A66272D-E077-4DC6-968B-719AD32CB8E8}" dt="2024-09-17T14:02:40.918" v="5705" actId="207"/>
          <ac:spMkLst>
            <pc:docMk/>
            <pc:sldMk cId="3296815273" sldId="295"/>
            <ac:spMk id="43" creationId="{5C3D1259-E8C4-605B-D55E-287A668A4E40}"/>
          </ac:spMkLst>
        </pc:spChg>
        <pc:spChg chg="add mod">
          <ac:chgData name="Jeremy Williams" userId="3ecc4b20-709d-4ba8-8cc3-775856696a8b" providerId="ADAL" clId="{1A66272D-E077-4DC6-968B-719AD32CB8E8}" dt="2024-09-18T15:22:04.615" v="8077" actId="207"/>
          <ac:spMkLst>
            <pc:docMk/>
            <pc:sldMk cId="3296815273" sldId="295"/>
            <ac:spMk id="44" creationId="{A2D52947-09FD-C18F-57B5-EC52DFC28DEF}"/>
          </ac:spMkLst>
        </pc:spChg>
        <pc:spChg chg="add mod">
          <ac:chgData name="Jeremy Williams" userId="3ecc4b20-709d-4ba8-8cc3-775856696a8b" providerId="ADAL" clId="{1A66272D-E077-4DC6-968B-719AD32CB8E8}" dt="2024-09-18T15:25:34.115" v="8204" actId="20577"/>
          <ac:spMkLst>
            <pc:docMk/>
            <pc:sldMk cId="3296815273" sldId="295"/>
            <ac:spMk id="45" creationId="{3D89F9E0-DB24-1EC7-B9D4-84C00E52901A}"/>
          </ac:spMkLst>
        </pc:spChg>
        <pc:picChg chg="add del mod">
          <ac:chgData name="Jeremy Williams" userId="3ecc4b20-709d-4ba8-8cc3-775856696a8b" providerId="ADAL" clId="{1A66272D-E077-4DC6-968B-719AD32CB8E8}" dt="2024-09-16T12:32:40.622" v="98" actId="478"/>
          <ac:picMkLst>
            <pc:docMk/>
            <pc:sldMk cId="3296815273" sldId="295"/>
            <ac:picMk id="35" creationId="{C2B3D913-D6F1-50BE-A1F3-23F7E6F161AF}"/>
          </ac:picMkLst>
        </pc:picChg>
        <pc:picChg chg="add del mod">
          <ac:chgData name="Jeremy Williams" userId="3ecc4b20-709d-4ba8-8cc3-775856696a8b" providerId="ADAL" clId="{1A66272D-E077-4DC6-968B-719AD32CB8E8}" dt="2024-09-16T12:32:40.622" v="98" actId="478"/>
          <ac:picMkLst>
            <pc:docMk/>
            <pc:sldMk cId="3296815273" sldId="295"/>
            <ac:picMk id="36" creationId="{BC544C51-BD33-2C5B-74A3-A1334F69E4A9}"/>
          </ac:picMkLst>
        </pc:picChg>
        <pc:picChg chg="add del mod">
          <ac:chgData name="Jeremy Williams" userId="3ecc4b20-709d-4ba8-8cc3-775856696a8b" providerId="ADAL" clId="{1A66272D-E077-4DC6-968B-719AD32CB8E8}" dt="2024-09-16T12:32:40.622" v="98" actId="478"/>
          <ac:picMkLst>
            <pc:docMk/>
            <pc:sldMk cId="3296815273" sldId="295"/>
            <ac:picMk id="37" creationId="{774D8D4C-B444-F341-461B-62426005F940}"/>
          </ac:picMkLst>
        </pc:picChg>
      </pc:sldChg>
      <pc:sldChg chg="addSp delSp modSp add mod">
        <pc:chgData name="Jeremy Williams" userId="3ecc4b20-709d-4ba8-8cc3-775856696a8b" providerId="ADAL" clId="{1A66272D-E077-4DC6-968B-719AD32CB8E8}" dt="2024-09-17T12:42:41.225" v="5523" actId="1076"/>
        <pc:sldMkLst>
          <pc:docMk/>
          <pc:sldMk cId="3576633416" sldId="297"/>
        </pc:sldMkLst>
        <pc:spChg chg="del mod">
          <ac:chgData name="Jeremy Williams" userId="3ecc4b20-709d-4ba8-8cc3-775856696a8b" providerId="ADAL" clId="{1A66272D-E077-4DC6-968B-719AD32CB8E8}" dt="2024-09-17T09:05:44.309" v="3347" actId="478"/>
          <ac:spMkLst>
            <pc:docMk/>
            <pc:sldMk cId="3576633416" sldId="297"/>
            <ac:spMk id="3" creationId="{77E17F5D-2429-F1C6-BA35-FD45BF9281C1}"/>
          </ac:spMkLst>
        </pc:spChg>
        <pc:spChg chg="mod">
          <ac:chgData name="Jeremy Williams" userId="3ecc4b20-709d-4ba8-8cc3-775856696a8b" providerId="ADAL" clId="{1A66272D-E077-4DC6-968B-719AD32CB8E8}" dt="2024-09-16T13:32:45.089" v="1286" actId="20577"/>
          <ac:spMkLst>
            <pc:docMk/>
            <pc:sldMk cId="3576633416" sldId="297"/>
            <ac:spMk id="7" creationId="{2C49A7F4-0692-F246-309B-44F45D26100C}"/>
          </ac:spMkLst>
        </pc:spChg>
        <pc:spChg chg="add del mod">
          <ac:chgData name="Jeremy Williams" userId="3ecc4b20-709d-4ba8-8cc3-775856696a8b" providerId="ADAL" clId="{1A66272D-E077-4DC6-968B-719AD32CB8E8}" dt="2024-09-17T09:05:46.773" v="3348" actId="478"/>
          <ac:spMkLst>
            <pc:docMk/>
            <pc:sldMk cId="3576633416" sldId="297"/>
            <ac:spMk id="8" creationId="{651A0E8D-05F2-9871-E82E-35B77AD6152E}"/>
          </ac:spMkLst>
        </pc:spChg>
        <pc:spChg chg="add mod">
          <ac:chgData name="Jeremy Williams" userId="3ecc4b20-709d-4ba8-8cc3-775856696a8b" providerId="ADAL" clId="{1A66272D-E077-4DC6-968B-719AD32CB8E8}" dt="2024-09-17T12:40:30.354" v="5490" actId="6549"/>
          <ac:spMkLst>
            <pc:docMk/>
            <pc:sldMk cId="3576633416" sldId="297"/>
            <ac:spMk id="12" creationId="{EFD58996-1D91-D5A7-60E0-15A798A0675E}"/>
          </ac:spMkLst>
        </pc:spChg>
        <pc:spChg chg="add mod">
          <ac:chgData name="Jeremy Williams" userId="3ecc4b20-709d-4ba8-8cc3-775856696a8b" providerId="ADAL" clId="{1A66272D-E077-4DC6-968B-719AD32CB8E8}" dt="2024-09-17T12:42:41.225" v="5523" actId="1076"/>
          <ac:spMkLst>
            <pc:docMk/>
            <pc:sldMk cId="3576633416" sldId="297"/>
            <ac:spMk id="16" creationId="{15C3D05C-110B-183F-FDE0-7C9AE46F7A7C}"/>
          </ac:spMkLst>
        </pc:spChg>
        <pc:spChg chg="add mod">
          <ac:chgData name="Jeremy Williams" userId="3ecc4b20-709d-4ba8-8cc3-775856696a8b" providerId="ADAL" clId="{1A66272D-E077-4DC6-968B-719AD32CB8E8}" dt="2024-09-17T12:42:41.225" v="5523" actId="1076"/>
          <ac:spMkLst>
            <pc:docMk/>
            <pc:sldMk cId="3576633416" sldId="297"/>
            <ac:spMk id="17" creationId="{3C74153A-3673-8245-AB1F-5D2E1C864B69}"/>
          </ac:spMkLst>
        </pc:spChg>
      </pc:sldChg>
      <pc:sldChg chg="modSp add mod">
        <pc:chgData name="Jeremy Williams" userId="3ecc4b20-709d-4ba8-8cc3-775856696a8b" providerId="ADAL" clId="{1A66272D-E077-4DC6-968B-719AD32CB8E8}" dt="2024-09-17T12:55:15.142" v="5526" actId="20577"/>
        <pc:sldMkLst>
          <pc:docMk/>
          <pc:sldMk cId="3785874076" sldId="298"/>
        </pc:sldMkLst>
        <pc:spChg chg="mod ord">
          <ac:chgData name="Jeremy Williams" userId="3ecc4b20-709d-4ba8-8cc3-775856696a8b" providerId="ADAL" clId="{1A66272D-E077-4DC6-968B-719AD32CB8E8}" dt="2024-09-17T12:55:15.142" v="5526" actId="20577"/>
          <ac:spMkLst>
            <pc:docMk/>
            <pc:sldMk cId="3785874076" sldId="298"/>
            <ac:spMk id="15" creationId="{BDCBBD57-2EF7-8B95-98E2-77E3B04BD438}"/>
          </ac:spMkLst>
        </pc:spChg>
        <pc:spChg chg="mod">
          <ac:chgData name="Jeremy Williams" userId="3ecc4b20-709d-4ba8-8cc3-775856696a8b" providerId="ADAL" clId="{1A66272D-E077-4DC6-968B-719AD32CB8E8}" dt="2024-09-17T07:17:39.701" v="1824" actId="1076"/>
          <ac:spMkLst>
            <pc:docMk/>
            <pc:sldMk cId="3785874076" sldId="298"/>
            <ac:spMk id="16" creationId="{1DCBC0F0-AA00-8F19-EBC3-1270E26E7255}"/>
          </ac:spMkLst>
        </pc:spChg>
        <pc:spChg chg="mod">
          <ac:chgData name="Jeremy Williams" userId="3ecc4b20-709d-4ba8-8cc3-775856696a8b" providerId="ADAL" clId="{1A66272D-E077-4DC6-968B-719AD32CB8E8}" dt="2024-09-17T07:17:44.362" v="1825" actId="1076"/>
          <ac:spMkLst>
            <pc:docMk/>
            <pc:sldMk cId="3785874076" sldId="298"/>
            <ac:spMk id="17" creationId="{88FE0FB1-0785-881C-5384-8840C098D6E2}"/>
          </ac:spMkLst>
        </pc:spChg>
        <pc:spChg chg="mod">
          <ac:chgData name="Jeremy Williams" userId="3ecc4b20-709d-4ba8-8cc3-775856696a8b" providerId="ADAL" clId="{1A66272D-E077-4DC6-968B-719AD32CB8E8}" dt="2024-09-17T07:24:26.058" v="1829" actId="1035"/>
          <ac:spMkLst>
            <pc:docMk/>
            <pc:sldMk cId="3785874076" sldId="298"/>
            <ac:spMk id="18" creationId="{C49BF813-C3AA-4400-D96E-73D75C8C5E55}"/>
          </ac:spMkLst>
        </pc:spChg>
        <pc:spChg chg="mod">
          <ac:chgData name="Jeremy Williams" userId="3ecc4b20-709d-4ba8-8cc3-775856696a8b" providerId="ADAL" clId="{1A66272D-E077-4DC6-968B-719AD32CB8E8}" dt="2024-09-17T07:24:41.314" v="1834" actId="1036"/>
          <ac:spMkLst>
            <pc:docMk/>
            <pc:sldMk cId="3785874076" sldId="298"/>
            <ac:spMk id="19" creationId="{EA914691-2706-4546-4B70-237C74F7F1FE}"/>
          </ac:spMkLst>
        </pc:spChg>
        <pc:spChg chg="mod">
          <ac:chgData name="Jeremy Williams" userId="3ecc4b20-709d-4ba8-8cc3-775856696a8b" providerId="ADAL" clId="{1A66272D-E077-4DC6-968B-719AD32CB8E8}" dt="2024-09-17T07:24:33.564" v="1831" actId="1036"/>
          <ac:spMkLst>
            <pc:docMk/>
            <pc:sldMk cId="3785874076" sldId="298"/>
            <ac:spMk id="20" creationId="{09D6CD9A-13BB-9B1E-13ED-01B91D712FED}"/>
          </ac:spMkLst>
        </pc:spChg>
        <pc:spChg chg="mod">
          <ac:chgData name="Jeremy Williams" userId="3ecc4b20-709d-4ba8-8cc3-775856696a8b" providerId="ADAL" clId="{1A66272D-E077-4DC6-968B-719AD32CB8E8}" dt="2024-09-17T07:25:10.020" v="1847" actId="1035"/>
          <ac:spMkLst>
            <pc:docMk/>
            <pc:sldMk cId="3785874076" sldId="298"/>
            <ac:spMk id="21" creationId="{7F3ADD15-E927-EA4D-53C4-9A756243E905}"/>
          </ac:spMkLst>
        </pc:spChg>
        <pc:spChg chg="mod">
          <ac:chgData name="Jeremy Williams" userId="3ecc4b20-709d-4ba8-8cc3-775856696a8b" providerId="ADAL" clId="{1A66272D-E077-4DC6-968B-719AD32CB8E8}" dt="2024-09-17T07:24:59.624" v="1843" actId="1035"/>
          <ac:spMkLst>
            <pc:docMk/>
            <pc:sldMk cId="3785874076" sldId="298"/>
            <ac:spMk id="22" creationId="{832901AF-144E-3D17-BA9B-7A3C96E7F92A}"/>
          </ac:spMkLst>
        </pc:spChg>
        <pc:spChg chg="mod">
          <ac:chgData name="Jeremy Williams" userId="3ecc4b20-709d-4ba8-8cc3-775856696a8b" providerId="ADAL" clId="{1A66272D-E077-4DC6-968B-719AD32CB8E8}" dt="2024-09-17T07:25:31.825" v="1854" actId="1076"/>
          <ac:spMkLst>
            <pc:docMk/>
            <pc:sldMk cId="3785874076" sldId="298"/>
            <ac:spMk id="23" creationId="{3F461413-2F29-DC3C-A591-244E5E7519A4}"/>
          </ac:spMkLst>
        </pc:spChg>
        <pc:spChg chg="mod">
          <ac:chgData name="Jeremy Williams" userId="3ecc4b20-709d-4ba8-8cc3-775856696a8b" providerId="ADAL" clId="{1A66272D-E077-4DC6-968B-719AD32CB8E8}" dt="2024-09-17T07:25:27.748" v="1853" actId="1076"/>
          <ac:spMkLst>
            <pc:docMk/>
            <pc:sldMk cId="3785874076" sldId="298"/>
            <ac:spMk id="24" creationId="{F498034A-6E79-F764-BD62-6738273DDE16}"/>
          </ac:spMkLst>
        </pc:spChg>
        <pc:spChg chg="mod">
          <ac:chgData name="Jeremy Williams" userId="3ecc4b20-709d-4ba8-8cc3-775856696a8b" providerId="ADAL" clId="{1A66272D-E077-4DC6-968B-719AD32CB8E8}" dt="2024-09-17T07:17:33.979" v="1823" actId="1076"/>
          <ac:spMkLst>
            <pc:docMk/>
            <pc:sldMk cId="3785874076" sldId="298"/>
            <ac:spMk id="25" creationId="{C43E070F-A7BA-BC57-83F5-B1FADA6E0C68}"/>
          </ac:spMkLst>
        </pc:spChg>
        <pc:spChg chg="mod">
          <ac:chgData name="Jeremy Williams" userId="3ecc4b20-709d-4ba8-8cc3-775856696a8b" providerId="ADAL" clId="{1A66272D-E077-4DC6-968B-719AD32CB8E8}" dt="2024-09-17T07:26:10.235" v="1866" actId="1076"/>
          <ac:spMkLst>
            <pc:docMk/>
            <pc:sldMk cId="3785874076" sldId="298"/>
            <ac:spMk id="26" creationId="{F80FE8F3-02C5-9BFE-5DC6-438BF9440B6C}"/>
          </ac:spMkLst>
        </pc:spChg>
        <pc:spChg chg="mod">
          <ac:chgData name="Jeremy Williams" userId="3ecc4b20-709d-4ba8-8cc3-775856696a8b" providerId="ADAL" clId="{1A66272D-E077-4DC6-968B-719AD32CB8E8}" dt="2024-09-17T07:26:01.594" v="1865" actId="1076"/>
          <ac:spMkLst>
            <pc:docMk/>
            <pc:sldMk cId="3785874076" sldId="298"/>
            <ac:spMk id="27" creationId="{E6B9F6CC-040B-C527-9356-742E7B55E062}"/>
          </ac:spMkLst>
        </pc:spChg>
        <pc:spChg chg="mod">
          <ac:chgData name="Jeremy Williams" userId="3ecc4b20-709d-4ba8-8cc3-775856696a8b" providerId="ADAL" clId="{1A66272D-E077-4DC6-968B-719AD32CB8E8}" dt="2024-09-17T07:26:29.464" v="1886" actId="1035"/>
          <ac:spMkLst>
            <pc:docMk/>
            <pc:sldMk cId="3785874076" sldId="298"/>
            <ac:spMk id="28" creationId="{7925710E-CCBB-152C-2C12-2F5B5A25DAD1}"/>
          </ac:spMkLst>
        </pc:spChg>
        <pc:spChg chg="mod">
          <ac:chgData name="Jeremy Williams" userId="3ecc4b20-709d-4ba8-8cc3-775856696a8b" providerId="ADAL" clId="{1A66272D-E077-4DC6-968B-719AD32CB8E8}" dt="2024-09-17T07:26:42.114" v="1902" actId="1035"/>
          <ac:spMkLst>
            <pc:docMk/>
            <pc:sldMk cId="3785874076" sldId="298"/>
            <ac:spMk id="29" creationId="{EA7A7CE0-A9D8-9249-1470-ABCF6182CC81}"/>
          </ac:spMkLst>
        </pc:spChg>
        <pc:spChg chg="mod">
          <ac:chgData name="Jeremy Williams" userId="3ecc4b20-709d-4ba8-8cc3-775856696a8b" providerId="ADAL" clId="{1A66272D-E077-4DC6-968B-719AD32CB8E8}" dt="2024-09-17T07:26:36.574" v="1896" actId="1035"/>
          <ac:spMkLst>
            <pc:docMk/>
            <pc:sldMk cId="3785874076" sldId="298"/>
            <ac:spMk id="30" creationId="{BE2C5F76-0FD4-7B4D-08D2-FBABB0E3505F}"/>
          </ac:spMkLst>
        </pc:spChg>
        <pc:spChg chg="mod">
          <ac:chgData name="Jeremy Williams" userId="3ecc4b20-709d-4ba8-8cc3-775856696a8b" providerId="ADAL" clId="{1A66272D-E077-4DC6-968B-719AD32CB8E8}" dt="2024-09-17T07:26:22.784" v="1872" actId="1035"/>
          <ac:spMkLst>
            <pc:docMk/>
            <pc:sldMk cId="3785874076" sldId="298"/>
            <ac:spMk id="31" creationId="{4A5063A4-3AEF-3844-1BEE-A542DE935791}"/>
          </ac:spMkLst>
        </pc:spChg>
        <pc:spChg chg="mod">
          <ac:chgData name="Jeremy Williams" userId="3ecc4b20-709d-4ba8-8cc3-775856696a8b" providerId="ADAL" clId="{1A66272D-E077-4DC6-968B-719AD32CB8E8}" dt="2024-09-17T07:26:19.935" v="1870" actId="1036"/>
          <ac:spMkLst>
            <pc:docMk/>
            <pc:sldMk cId="3785874076" sldId="298"/>
            <ac:spMk id="32" creationId="{E40E6DF7-33D2-E241-F2E9-CBFF10294118}"/>
          </ac:spMkLst>
        </pc:spChg>
        <pc:spChg chg="mod">
          <ac:chgData name="Jeremy Williams" userId="3ecc4b20-709d-4ba8-8cc3-775856696a8b" providerId="ADAL" clId="{1A66272D-E077-4DC6-968B-719AD32CB8E8}" dt="2024-09-17T07:26:50.405" v="1905" actId="1035"/>
          <ac:spMkLst>
            <pc:docMk/>
            <pc:sldMk cId="3785874076" sldId="298"/>
            <ac:spMk id="33" creationId="{AC5B69E8-DC57-FDC2-FBE8-BE7C6B53F341}"/>
          </ac:spMkLst>
        </pc:spChg>
        <pc:spChg chg="mod">
          <ac:chgData name="Jeremy Williams" userId="3ecc4b20-709d-4ba8-8cc3-775856696a8b" providerId="ADAL" clId="{1A66272D-E077-4DC6-968B-719AD32CB8E8}" dt="2024-09-17T07:25:43.914" v="1862" actId="1036"/>
          <ac:spMkLst>
            <pc:docMk/>
            <pc:sldMk cId="3785874076" sldId="298"/>
            <ac:spMk id="34" creationId="{27C3463C-B65A-7059-DC9D-D27C9D16D889}"/>
          </ac:spMkLst>
        </pc:spChg>
        <pc:spChg chg="mod">
          <ac:chgData name="Jeremy Williams" userId="3ecc4b20-709d-4ba8-8cc3-775856696a8b" providerId="ADAL" clId="{1A66272D-E077-4DC6-968B-719AD32CB8E8}" dt="2024-09-17T07:25:22.385" v="1852" actId="1036"/>
          <ac:spMkLst>
            <pc:docMk/>
            <pc:sldMk cId="3785874076" sldId="298"/>
            <ac:spMk id="35" creationId="{B01F268D-E293-354D-27E2-E30A81E21C8E}"/>
          </ac:spMkLst>
        </pc:spChg>
      </pc:sldChg>
      <pc:sldChg chg="addSp delSp modSp add mod">
        <pc:chgData name="Jeremy Williams" userId="3ecc4b20-709d-4ba8-8cc3-775856696a8b" providerId="ADAL" clId="{1A66272D-E077-4DC6-968B-719AD32CB8E8}" dt="2024-09-17T14:17:41.804" v="5748" actId="1076"/>
        <pc:sldMkLst>
          <pc:docMk/>
          <pc:sldMk cId="3986020163" sldId="299"/>
        </pc:sldMkLst>
        <pc:spChg chg="add mod">
          <ac:chgData name="Jeremy Williams" userId="3ecc4b20-709d-4ba8-8cc3-775856696a8b" providerId="ADAL" clId="{1A66272D-E077-4DC6-968B-719AD32CB8E8}" dt="2024-09-17T12:33:27.317" v="5361" actId="1076"/>
          <ac:spMkLst>
            <pc:docMk/>
            <pc:sldMk cId="3986020163" sldId="299"/>
            <ac:spMk id="2" creationId="{791630EA-06E2-2F28-3CE7-0BD6C9217FE1}"/>
          </ac:spMkLst>
        </pc:spChg>
        <pc:spChg chg="add mod">
          <ac:chgData name="Jeremy Williams" userId="3ecc4b20-709d-4ba8-8cc3-775856696a8b" providerId="ADAL" clId="{1A66272D-E077-4DC6-968B-719AD32CB8E8}" dt="2024-09-17T14:17:41.804" v="5748" actId="1076"/>
          <ac:spMkLst>
            <pc:docMk/>
            <pc:sldMk cId="3986020163" sldId="299"/>
            <ac:spMk id="3" creationId="{1559EE89-77C3-6417-C213-53DCBE85BE86}"/>
          </ac:spMkLst>
        </pc:spChg>
        <pc:spChg chg="add mod">
          <ac:chgData name="Jeremy Williams" userId="3ecc4b20-709d-4ba8-8cc3-775856696a8b" providerId="ADAL" clId="{1A66272D-E077-4DC6-968B-719AD32CB8E8}" dt="2024-09-17T14:17:41.804" v="5748" actId="1076"/>
          <ac:spMkLst>
            <pc:docMk/>
            <pc:sldMk cId="3986020163" sldId="299"/>
            <ac:spMk id="6" creationId="{5554CBA5-7B4D-257B-4E8B-707DE22CF9A4}"/>
          </ac:spMkLst>
        </pc:spChg>
        <pc:spChg chg="add del mod">
          <ac:chgData name="Jeremy Williams" userId="3ecc4b20-709d-4ba8-8cc3-775856696a8b" providerId="ADAL" clId="{1A66272D-E077-4DC6-968B-719AD32CB8E8}" dt="2024-09-17T12:07:55.286" v="4283" actId="478"/>
          <ac:spMkLst>
            <pc:docMk/>
            <pc:sldMk cId="3986020163" sldId="299"/>
            <ac:spMk id="9" creationId="{6C7B22D2-F2FF-CDE5-41D0-CE1ABED34EB2}"/>
          </ac:spMkLst>
        </pc:spChg>
        <pc:spChg chg="add del mod">
          <ac:chgData name="Jeremy Williams" userId="3ecc4b20-709d-4ba8-8cc3-775856696a8b" providerId="ADAL" clId="{1A66272D-E077-4DC6-968B-719AD32CB8E8}" dt="2024-09-17T12:07:55.286" v="4283" actId="478"/>
          <ac:spMkLst>
            <pc:docMk/>
            <pc:sldMk cId="3986020163" sldId="299"/>
            <ac:spMk id="10" creationId="{3CB19F71-4A82-2F21-AE33-6A1B8A802F4C}"/>
          </ac:spMkLst>
        </pc:spChg>
        <pc:spChg chg="add del mod">
          <ac:chgData name="Jeremy Williams" userId="3ecc4b20-709d-4ba8-8cc3-775856696a8b" providerId="ADAL" clId="{1A66272D-E077-4DC6-968B-719AD32CB8E8}" dt="2024-09-17T12:32:32.569" v="5339" actId="478"/>
          <ac:spMkLst>
            <pc:docMk/>
            <pc:sldMk cId="3986020163" sldId="299"/>
            <ac:spMk id="11" creationId="{2D5F4F0C-7615-C436-FD53-D1AEAA1CC47F}"/>
          </ac:spMkLst>
        </pc:spChg>
        <pc:spChg chg="add mod">
          <ac:chgData name="Jeremy Williams" userId="3ecc4b20-709d-4ba8-8cc3-775856696a8b" providerId="ADAL" clId="{1A66272D-E077-4DC6-968B-719AD32CB8E8}" dt="2024-09-17T12:10:03.226" v="4312" actId="14100"/>
          <ac:spMkLst>
            <pc:docMk/>
            <pc:sldMk cId="3986020163" sldId="299"/>
            <ac:spMk id="12" creationId="{6836F5EF-3ECF-1F34-F2F2-8F867A97CE81}"/>
          </ac:spMkLst>
        </pc:spChg>
        <pc:spChg chg="add del mod">
          <ac:chgData name="Jeremy Williams" userId="3ecc4b20-709d-4ba8-8cc3-775856696a8b" providerId="ADAL" clId="{1A66272D-E077-4DC6-968B-719AD32CB8E8}" dt="2024-09-17T12:10:05.131" v="4313" actId="478"/>
          <ac:spMkLst>
            <pc:docMk/>
            <pc:sldMk cId="3986020163" sldId="299"/>
            <ac:spMk id="13" creationId="{74FE9447-548C-0DCB-1E3A-78EF0B01C187}"/>
          </ac:spMkLst>
        </pc:spChg>
        <pc:spChg chg="add mod">
          <ac:chgData name="Jeremy Williams" userId="3ecc4b20-709d-4ba8-8cc3-775856696a8b" providerId="ADAL" clId="{1A66272D-E077-4DC6-968B-719AD32CB8E8}" dt="2024-09-17T14:17:02.726" v="5726" actId="14100"/>
          <ac:spMkLst>
            <pc:docMk/>
            <pc:sldMk cId="3986020163" sldId="299"/>
            <ac:spMk id="14" creationId="{3851D153-EA8C-A07D-D7C4-7AE7CB5F4776}"/>
          </ac:spMkLst>
        </pc:spChg>
        <pc:spChg chg="add mod">
          <ac:chgData name="Jeremy Williams" userId="3ecc4b20-709d-4ba8-8cc3-775856696a8b" providerId="ADAL" clId="{1A66272D-E077-4DC6-968B-719AD32CB8E8}" dt="2024-09-17T14:17:02.726" v="5726" actId="14100"/>
          <ac:spMkLst>
            <pc:docMk/>
            <pc:sldMk cId="3986020163" sldId="299"/>
            <ac:spMk id="15" creationId="{E2539A65-B598-E710-7B16-50497D20AAD5}"/>
          </ac:spMkLst>
        </pc:spChg>
        <pc:spChg chg="del mod">
          <ac:chgData name="Jeremy Williams" userId="3ecc4b20-709d-4ba8-8cc3-775856696a8b" providerId="ADAL" clId="{1A66272D-E077-4DC6-968B-719AD32CB8E8}" dt="2024-09-17T11:54:57.101" v="4047" actId="478"/>
          <ac:spMkLst>
            <pc:docMk/>
            <pc:sldMk cId="3986020163" sldId="299"/>
            <ac:spMk id="16" creationId="{C9B81AAE-2882-6309-7048-D928BCF949AF}"/>
          </ac:spMkLst>
        </pc:spChg>
        <pc:spChg chg="mod">
          <ac:chgData name="Jeremy Williams" userId="3ecc4b20-709d-4ba8-8cc3-775856696a8b" providerId="ADAL" clId="{1A66272D-E077-4DC6-968B-719AD32CB8E8}" dt="2024-09-17T12:33:16.098" v="5359" actId="1036"/>
          <ac:spMkLst>
            <pc:docMk/>
            <pc:sldMk cId="3986020163" sldId="299"/>
            <ac:spMk id="17" creationId="{B7E9229E-BBBA-FE4D-CD2B-9A3DCE4F5CD5}"/>
          </ac:spMkLst>
        </pc:spChg>
        <pc:spChg chg="mod">
          <ac:chgData name="Jeremy Williams" userId="3ecc4b20-709d-4ba8-8cc3-775856696a8b" providerId="ADAL" clId="{1A66272D-E077-4DC6-968B-719AD32CB8E8}" dt="2024-09-17T12:33:34.058" v="5362" actId="1076"/>
          <ac:spMkLst>
            <pc:docMk/>
            <pc:sldMk cId="3986020163" sldId="299"/>
            <ac:spMk id="18" creationId="{018A2399-9CB8-2283-1425-E854D2FCB5AE}"/>
          </ac:spMkLst>
        </pc:spChg>
        <pc:spChg chg="mod">
          <ac:chgData name="Jeremy Williams" userId="3ecc4b20-709d-4ba8-8cc3-775856696a8b" providerId="ADAL" clId="{1A66272D-E077-4DC6-968B-719AD32CB8E8}" dt="2024-09-17T12:33:34.058" v="5362" actId="1076"/>
          <ac:spMkLst>
            <pc:docMk/>
            <pc:sldMk cId="3986020163" sldId="299"/>
            <ac:spMk id="19" creationId="{A1BBA43B-8E1D-017C-E8B7-3004D27DE3B3}"/>
          </ac:spMkLst>
        </pc:spChg>
        <pc:spChg chg="add mod">
          <ac:chgData name="Jeremy Williams" userId="3ecc4b20-709d-4ba8-8cc3-775856696a8b" providerId="ADAL" clId="{1A66272D-E077-4DC6-968B-719AD32CB8E8}" dt="2024-09-17T12:10:11.204" v="4314" actId="571"/>
          <ac:spMkLst>
            <pc:docMk/>
            <pc:sldMk cId="3986020163" sldId="299"/>
            <ac:spMk id="20" creationId="{693B96B3-6099-B6F5-8136-825967AF924A}"/>
          </ac:spMkLst>
        </pc:spChg>
        <pc:spChg chg="add mod">
          <ac:chgData name="Jeremy Williams" userId="3ecc4b20-709d-4ba8-8cc3-775856696a8b" providerId="ADAL" clId="{1A66272D-E077-4DC6-968B-719AD32CB8E8}" dt="2024-09-17T12:33:34.058" v="5362" actId="1076"/>
          <ac:spMkLst>
            <pc:docMk/>
            <pc:sldMk cId="3986020163" sldId="299"/>
            <ac:spMk id="21" creationId="{43505CD0-8C12-3A75-AB98-4CE5821FD793}"/>
          </ac:spMkLst>
        </pc:spChg>
        <pc:spChg chg="add mod">
          <ac:chgData name="Jeremy Williams" userId="3ecc4b20-709d-4ba8-8cc3-775856696a8b" providerId="ADAL" clId="{1A66272D-E077-4DC6-968B-719AD32CB8E8}" dt="2024-09-17T12:33:34.058" v="5362" actId="1076"/>
          <ac:spMkLst>
            <pc:docMk/>
            <pc:sldMk cId="3986020163" sldId="299"/>
            <ac:spMk id="22" creationId="{5C6289E7-1953-F5F7-EF14-830EA5319FC9}"/>
          </ac:spMkLst>
        </pc:spChg>
        <pc:spChg chg="add mod">
          <ac:chgData name="Jeremy Williams" userId="3ecc4b20-709d-4ba8-8cc3-775856696a8b" providerId="ADAL" clId="{1A66272D-E077-4DC6-968B-719AD32CB8E8}" dt="2024-09-17T12:33:16.098" v="5359" actId="1036"/>
          <ac:spMkLst>
            <pc:docMk/>
            <pc:sldMk cId="3986020163" sldId="299"/>
            <ac:spMk id="23" creationId="{68AB1605-C9E1-5113-0306-B5AA5B787FE6}"/>
          </ac:spMkLst>
        </pc:spChg>
        <pc:spChg chg="add mod">
          <ac:chgData name="Jeremy Williams" userId="3ecc4b20-709d-4ba8-8cc3-775856696a8b" providerId="ADAL" clId="{1A66272D-E077-4DC6-968B-719AD32CB8E8}" dt="2024-09-17T14:17:24.317" v="5727" actId="1076"/>
          <ac:spMkLst>
            <pc:docMk/>
            <pc:sldMk cId="3986020163" sldId="299"/>
            <ac:spMk id="24" creationId="{F04F163C-E0F4-42D1-2D9B-84C4AD99A9BA}"/>
          </ac:spMkLst>
        </pc:spChg>
        <pc:spChg chg="mod">
          <ac:chgData name="Jeremy Williams" userId="3ecc4b20-709d-4ba8-8cc3-775856696a8b" providerId="ADAL" clId="{1A66272D-E077-4DC6-968B-719AD32CB8E8}" dt="2024-09-17T14:17:24.317" v="5727" actId="1076"/>
          <ac:spMkLst>
            <pc:docMk/>
            <pc:sldMk cId="3986020163" sldId="299"/>
            <ac:spMk id="31" creationId="{9084B875-7D55-897C-B90C-0ED1CCE11651}"/>
          </ac:spMkLst>
        </pc:spChg>
        <pc:spChg chg="mod">
          <ac:chgData name="Jeremy Williams" userId="3ecc4b20-709d-4ba8-8cc3-775856696a8b" providerId="ADAL" clId="{1A66272D-E077-4DC6-968B-719AD32CB8E8}" dt="2024-09-17T12:33:34.058" v="5362" actId="1076"/>
          <ac:spMkLst>
            <pc:docMk/>
            <pc:sldMk cId="3986020163" sldId="299"/>
            <ac:spMk id="32" creationId="{15490EF0-AC7B-D146-5D40-9533D5831633}"/>
          </ac:spMkLst>
        </pc:spChg>
        <pc:spChg chg="mod">
          <ac:chgData name="Jeremy Williams" userId="3ecc4b20-709d-4ba8-8cc3-775856696a8b" providerId="ADAL" clId="{1A66272D-E077-4DC6-968B-719AD32CB8E8}" dt="2024-09-17T12:33:34.058" v="5362" actId="1076"/>
          <ac:spMkLst>
            <pc:docMk/>
            <pc:sldMk cId="3986020163" sldId="299"/>
            <ac:spMk id="33" creationId="{6B22CECF-8AE2-EBC8-6668-805EAE7C5087}"/>
          </ac:spMkLst>
        </pc:spChg>
        <pc:picChg chg="del mod">
          <ac:chgData name="Jeremy Williams" userId="3ecc4b20-709d-4ba8-8cc3-775856696a8b" providerId="ADAL" clId="{1A66272D-E077-4DC6-968B-719AD32CB8E8}" dt="2024-09-17T12:09:05.787" v="4303" actId="478"/>
          <ac:picMkLst>
            <pc:docMk/>
            <pc:sldMk cId="3986020163" sldId="299"/>
            <ac:picMk id="35" creationId="{46151644-F673-D5DC-D91A-DCB87ADC1354}"/>
          </ac:picMkLst>
        </pc:picChg>
        <pc:picChg chg="del mod">
          <ac:chgData name="Jeremy Williams" userId="3ecc4b20-709d-4ba8-8cc3-775856696a8b" providerId="ADAL" clId="{1A66272D-E077-4DC6-968B-719AD32CB8E8}" dt="2024-09-17T12:09:07.536" v="4304" actId="478"/>
          <ac:picMkLst>
            <pc:docMk/>
            <pc:sldMk cId="3986020163" sldId="299"/>
            <ac:picMk id="36" creationId="{13668092-F7C3-4743-790A-10DA0482F18B}"/>
          </ac:picMkLst>
        </pc:picChg>
        <pc:picChg chg="del mod">
          <ac:chgData name="Jeremy Williams" userId="3ecc4b20-709d-4ba8-8cc3-775856696a8b" providerId="ADAL" clId="{1A66272D-E077-4DC6-968B-719AD32CB8E8}" dt="2024-09-17T12:32:27.213" v="5337" actId="478"/>
          <ac:picMkLst>
            <pc:docMk/>
            <pc:sldMk cId="3986020163" sldId="299"/>
            <ac:picMk id="38" creationId="{21AF7590-40E5-8666-5009-CCCF10AA2472}"/>
          </ac:picMkLst>
        </pc:picChg>
        <pc:picChg chg="del mod">
          <ac:chgData name="Jeremy Williams" userId="3ecc4b20-709d-4ba8-8cc3-775856696a8b" providerId="ADAL" clId="{1A66272D-E077-4DC6-968B-719AD32CB8E8}" dt="2024-09-17T12:09:49.068" v="4311" actId="478"/>
          <ac:picMkLst>
            <pc:docMk/>
            <pc:sldMk cId="3986020163" sldId="299"/>
            <ac:picMk id="39" creationId="{55921984-5A9F-98A2-39DB-C959DE7BB7BD}"/>
          </ac:picMkLst>
        </pc:picChg>
        <pc:picChg chg="del mod">
          <ac:chgData name="Jeremy Williams" userId="3ecc4b20-709d-4ba8-8cc3-775856696a8b" providerId="ADAL" clId="{1A66272D-E077-4DC6-968B-719AD32CB8E8}" dt="2024-09-17T12:09:49.068" v="4311" actId="478"/>
          <ac:picMkLst>
            <pc:docMk/>
            <pc:sldMk cId="3986020163" sldId="299"/>
            <ac:picMk id="40" creationId="{E45853AD-CFBA-1088-842F-E9604C0E0A59}"/>
          </ac:picMkLst>
        </pc:picChg>
        <pc:picChg chg="del mod">
          <ac:chgData name="Jeremy Williams" userId="3ecc4b20-709d-4ba8-8cc3-775856696a8b" providerId="ADAL" clId="{1A66272D-E077-4DC6-968B-719AD32CB8E8}" dt="2024-09-17T12:32:30.073" v="5338" actId="478"/>
          <ac:picMkLst>
            <pc:docMk/>
            <pc:sldMk cId="3986020163" sldId="299"/>
            <ac:picMk id="41" creationId="{5513C9C1-CA89-A1FD-8FCB-35246424F376}"/>
          </ac:picMkLst>
        </pc:picChg>
        <pc:cxnChg chg="add del">
          <ac:chgData name="Jeremy Williams" userId="3ecc4b20-709d-4ba8-8cc3-775856696a8b" providerId="ADAL" clId="{1A66272D-E077-4DC6-968B-719AD32CB8E8}" dt="2024-09-17T11:56:02.244" v="4054" actId="478"/>
          <ac:cxnSpMkLst>
            <pc:docMk/>
            <pc:sldMk cId="3986020163" sldId="299"/>
            <ac:cxnSpMk id="6" creationId="{22F2E0AA-A523-195D-058F-F2C7E10C49E8}"/>
          </ac:cxnSpMkLst>
        </pc:cxnChg>
      </pc:sldChg>
      <pc:sldChg chg="addSp delSp modSp mod">
        <pc:chgData name="Jeremy Williams" userId="3ecc4b20-709d-4ba8-8cc3-775856696a8b" providerId="ADAL" clId="{1A66272D-E077-4DC6-968B-719AD32CB8E8}" dt="2024-09-18T15:26:38.046" v="8209" actId="207"/>
        <pc:sldMkLst>
          <pc:docMk/>
          <pc:sldMk cId="1631595102" sldId="300"/>
        </pc:sldMkLst>
        <pc:spChg chg="add mod">
          <ac:chgData name="Jeremy Williams" userId="3ecc4b20-709d-4ba8-8cc3-775856696a8b" providerId="ADAL" clId="{1A66272D-E077-4DC6-968B-719AD32CB8E8}" dt="2024-09-17T13:08:13.778" v="5578" actId="207"/>
          <ac:spMkLst>
            <pc:docMk/>
            <pc:sldMk cId="1631595102" sldId="300"/>
            <ac:spMk id="4" creationId="{1F3B8322-895B-7D78-8C36-5262C0DF4AAD}"/>
          </ac:spMkLst>
        </pc:spChg>
        <pc:spChg chg="del">
          <ac:chgData name="Jeremy Williams" userId="3ecc4b20-709d-4ba8-8cc3-775856696a8b" providerId="ADAL" clId="{1A66272D-E077-4DC6-968B-719AD32CB8E8}" dt="2024-09-17T13:17:02.663" v="5664" actId="21"/>
          <ac:spMkLst>
            <pc:docMk/>
            <pc:sldMk cId="1631595102" sldId="300"/>
            <ac:spMk id="6" creationId="{442AEA93-090D-CE73-3A1C-FEC2A071249A}"/>
          </ac:spMkLst>
        </pc:spChg>
        <pc:spChg chg="mod">
          <ac:chgData name="Jeremy Williams" userId="3ecc4b20-709d-4ba8-8cc3-775856696a8b" providerId="ADAL" clId="{1A66272D-E077-4DC6-968B-719AD32CB8E8}" dt="2024-09-17T13:18:01.195" v="5667"/>
          <ac:spMkLst>
            <pc:docMk/>
            <pc:sldMk cId="1631595102" sldId="300"/>
            <ac:spMk id="7" creationId="{2C49A7F4-0692-F246-309B-44F45D26100C}"/>
          </ac:spMkLst>
        </pc:spChg>
        <pc:spChg chg="del mod">
          <ac:chgData name="Jeremy Williams" userId="3ecc4b20-709d-4ba8-8cc3-775856696a8b" providerId="ADAL" clId="{1A66272D-E077-4DC6-968B-719AD32CB8E8}" dt="2024-09-17T13:07:31.740" v="5554" actId="478"/>
          <ac:spMkLst>
            <pc:docMk/>
            <pc:sldMk cId="1631595102" sldId="300"/>
            <ac:spMk id="12" creationId="{A0A3B142-0185-CA6B-CB84-2946D84776C7}"/>
          </ac:spMkLst>
        </pc:spChg>
        <pc:spChg chg="del mod">
          <ac:chgData name="Jeremy Williams" userId="3ecc4b20-709d-4ba8-8cc3-775856696a8b" providerId="ADAL" clId="{1A66272D-E077-4DC6-968B-719AD32CB8E8}" dt="2024-09-17T13:07:40.691" v="5556" actId="478"/>
          <ac:spMkLst>
            <pc:docMk/>
            <pc:sldMk cId="1631595102" sldId="300"/>
            <ac:spMk id="17" creationId="{87919B8E-3F50-F1C4-DB40-48E6FEDB718D}"/>
          </ac:spMkLst>
        </pc:spChg>
        <pc:spChg chg="del mod">
          <ac:chgData name="Jeremy Williams" userId="3ecc4b20-709d-4ba8-8cc3-775856696a8b" providerId="ADAL" clId="{1A66272D-E077-4DC6-968B-719AD32CB8E8}" dt="2024-09-17T13:07:40.691" v="5556" actId="478"/>
          <ac:spMkLst>
            <pc:docMk/>
            <pc:sldMk cId="1631595102" sldId="300"/>
            <ac:spMk id="21" creationId="{35CA0A74-F5F3-14AA-DEB3-6BD626DCA4EB}"/>
          </ac:spMkLst>
        </pc:spChg>
        <pc:spChg chg="mod">
          <ac:chgData name="Jeremy Williams" userId="3ecc4b20-709d-4ba8-8cc3-775856696a8b" providerId="ADAL" clId="{1A66272D-E077-4DC6-968B-719AD32CB8E8}" dt="2024-09-17T13:14:14.288" v="5648" actId="948"/>
          <ac:spMkLst>
            <pc:docMk/>
            <pc:sldMk cId="1631595102" sldId="300"/>
            <ac:spMk id="24" creationId="{FEFED285-29E6-9236-63E1-2A15980B9435}"/>
          </ac:spMkLst>
        </pc:spChg>
        <pc:spChg chg="add mod">
          <ac:chgData name="Jeremy Williams" userId="3ecc4b20-709d-4ba8-8cc3-775856696a8b" providerId="ADAL" clId="{1A66272D-E077-4DC6-968B-719AD32CB8E8}" dt="2024-09-18T15:25:54.277" v="8205" actId="108"/>
          <ac:spMkLst>
            <pc:docMk/>
            <pc:sldMk cId="1631595102" sldId="300"/>
            <ac:spMk id="25" creationId="{21FC2DD7-52BF-BEDF-22D9-E1ED00EC4CE8}"/>
          </ac:spMkLst>
        </pc:spChg>
        <pc:spChg chg="mod">
          <ac:chgData name="Jeremy Williams" userId="3ecc4b20-709d-4ba8-8cc3-775856696a8b" providerId="ADAL" clId="{1A66272D-E077-4DC6-968B-719AD32CB8E8}" dt="2024-09-17T14:32:00.847" v="5844" actId="207"/>
          <ac:spMkLst>
            <pc:docMk/>
            <pc:sldMk cId="1631595102" sldId="300"/>
            <ac:spMk id="27" creationId="{2F492ACB-A30A-02F4-E560-DA28F405985B}"/>
          </ac:spMkLst>
        </pc:spChg>
        <pc:spChg chg="add mod">
          <ac:chgData name="Jeremy Williams" userId="3ecc4b20-709d-4ba8-8cc3-775856696a8b" providerId="ADAL" clId="{1A66272D-E077-4DC6-968B-719AD32CB8E8}" dt="2024-09-17T13:56:51.590" v="5697" actId="207"/>
          <ac:spMkLst>
            <pc:docMk/>
            <pc:sldMk cId="1631595102" sldId="300"/>
            <ac:spMk id="28" creationId="{875D608C-6D65-DEE7-E36F-5A7423DD97D5}"/>
          </ac:spMkLst>
        </pc:spChg>
        <pc:spChg chg="add mod">
          <ac:chgData name="Jeremy Williams" userId="3ecc4b20-709d-4ba8-8cc3-775856696a8b" providerId="ADAL" clId="{1A66272D-E077-4DC6-968B-719AD32CB8E8}" dt="2024-09-17T13:10:40.005" v="5594"/>
          <ac:spMkLst>
            <pc:docMk/>
            <pc:sldMk cId="1631595102" sldId="300"/>
            <ac:spMk id="29" creationId="{F958D8CB-EF1C-6D96-783C-1862AE3B9FF6}"/>
          </ac:spMkLst>
        </pc:spChg>
        <pc:spChg chg="add mod">
          <ac:chgData name="Jeremy Williams" userId="3ecc4b20-709d-4ba8-8cc3-775856696a8b" providerId="ADAL" clId="{1A66272D-E077-4DC6-968B-719AD32CB8E8}" dt="2024-09-17T13:14:14.288" v="5648" actId="948"/>
          <ac:spMkLst>
            <pc:docMk/>
            <pc:sldMk cId="1631595102" sldId="300"/>
            <ac:spMk id="30" creationId="{014EB0DD-92BA-F854-840C-3FD633060855}"/>
          </ac:spMkLst>
        </pc:spChg>
        <pc:graphicFrameChg chg="add mod">
          <ac:chgData name="Jeremy Williams" userId="3ecc4b20-709d-4ba8-8cc3-775856696a8b" providerId="ADAL" clId="{1A66272D-E077-4DC6-968B-719AD32CB8E8}" dt="2024-09-17T13:58:42.746" v="5701"/>
          <ac:graphicFrameMkLst>
            <pc:docMk/>
            <pc:sldMk cId="1631595102" sldId="300"/>
            <ac:graphicFrameMk id="3" creationId="{D901046F-093B-F0D7-6DE7-8B0E3031A092}"/>
          </ac:graphicFrameMkLst>
        </pc:graphicFrameChg>
        <pc:graphicFrameChg chg="mod">
          <ac:chgData name="Jeremy Williams" userId="3ecc4b20-709d-4ba8-8cc3-775856696a8b" providerId="ADAL" clId="{1A66272D-E077-4DC6-968B-719AD32CB8E8}" dt="2024-09-17T13:51:19.687" v="5696" actId="692"/>
          <ac:graphicFrameMkLst>
            <pc:docMk/>
            <pc:sldMk cId="1631595102" sldId="300"/>
            <ac:graphicFrameMk id="18" creationId="{ABB2A31B-DE3A-1C2A-8423-7F541F4AD696}"/>
          </ac:graphicFrameMkLst>
        </pc:graphicFrameChg>
        <pc:graphicFrameChg chg="mod">
          <ac:chgData name="Jeremy Williams" userId="3ecc4b20-709d-4ba8-8cc3-775856696a8b" providerId="ADAL" clId="{1A66272D-E077-4DC6-968B-719AD32CB8E8}" dt="2024-09-18T15:26:38.046" v="8209" actId="207"/>
          <ac:graphicFrameMkLst>
            <pc:docMk/>
            <pc:sldMk cId="1631595102" sldId="300"/>
            <ac:graphicFrameMk id="19" creationId="{F6CF79EA-4552-CCEA-1716-317912E8E58F}"/>
          </ac:graphicFrameMkLst>
        </pc:graphicFrameChg>
        <pc:graphicFrameChg chg="mod">
          <ac:chgData name="Jeremy Williams" userId="3ecc4b20-709d-4ba8-8cc3-775856696a8b" providerId="ADAL" clId="{1A66272D-E077-4DC6-968B-719AD32CB8E8}" dt="2024-09-17T14:02:27.528" v="5703" actId="207"/>
          <ac:graphicFrameMkLst>
            <pc:docMk/>
            <pc:sldMk cId="1631595102" sldId="300"/>
            <ac:graphicFrameMk id="20" creationId="{F38E8E97-A7A3-59C1-48B4-B74EB927711E}"/>
          </ac:graphicFrameMkLst>
        </pc:graphicFrameChg>
        <pc:graphicFrameChg chg="mod">
          <ac:chgData name="Jeremy Williams" userId="3ecc4b20-709d-4ba8-8cc3-775856696a8b" providerId="ADAL" clId="{1A66272D-E077-4DC6-968B-719AD32CB8E8}" dt="2024-09-17T14:02:30.849" v="5704" actId="207"/>
          <ac:graphicFrameMkLst>
            <pc:docMk/>
            <pc:sldMk cId="1631595102" sldId="300"/>
            <ac:graphicFrameMk id="22" creationId="{D901046F-093B-F0D7-6DE7-8B0E3031A092}"/>
          </ac:graphicFrameMkLst>
        </pc:graphicFrameChg>
        <pc:graphicFrameChg chg="mod">
          <ac:chgData name="Jeremy Williams" userId="3ecc4b20-709d-4ba8-8cc3-775856696a8b" providerId="ADAL" clId="{1A66272D-E077-4DC6-968B-719AD32CB8E8}" dt="2024-09-17T13:16:37.031" v="5659" actId="113"/>
          <ac:graphicFrameMkLst>
            <pc:docMk/>
            <pc:sldMk cId="1631595102" sldId="300"/>
            <ac:graphicFrameMk id="47" creationId="{027DE5C8-67DC-FBCC-CB12-833DA7E96B13}"/>
          </ac:graphicFrameMkLst>
        </pc:graphicFrameChg>
        <pc:graphicFrameChg chg="mod">
          <ac:chgData name="Jeremy Williams" userId="3ecc4b20-709d-4ba8-8cc3-775856696a8b" providerId="ADAL" clId="{1A66272D-E077-4DC6-968B-719AD32CB8E8}" dt="2024-09-18T15:26:24.005" v="8208" actId="207"/>
          <ac:graphicFrameMkLst>
            <pc:docMk/>
            <pc:sldMk cId="1631595102" sldId="300"/>
            <ac:graphicFrameMk id="51" creationId="{85D4FEEA-4255-2820-92A7-9E347B9D47B8}"/>
          </ac:graphicFrameMkLst>
        </pc:graphicFrameChg>
      </pc:sldChg>
      <pc:sldChg chg="addSp delSp modSp add mod">
        <pc:chgData name="Jeremy Williams" userId="3ecc4b20-709d-4ba8-8cc3-775856696a8b" providerId="ADAL" clId="{1A66272D-E077-4DC6-968B-719AD32CB8E8}" dt="2024-09-17T14:43:07.671" v="6219" actId="14826"/>
        <pc:sldMkLst>
          <pc:docMk/>
          <pc:sldMk cId="2400026125" sldId="301"/>
        </pc:sldMkLst>
        <pc:spChg chg="del">
          <ac:chgData name="Jeremy Williams" userId="3ecc4b20-709d-4ba8-8cc3-775856696a8b" providerId="ADAL" clId="{1A66272D-E077-4DC6-968B-719AD32CB8E8}" dt="2024-09-17T14:36:32.315" v="5982" actId="478"/>
          <ac:spMkLst>
            <pc:docMk/>
            <pc:sldMk cId="2400026125" sldId="301"/>
            <ac:spMk id="3" creationId="{77E17F5D-2429-F1C6-BA35-FD45BF9281C1}"/>
          </ac:spMkLst>
        </pc:spChg>
        <pc:spChg chg="del">
          <ac:chgData name="Jeremy Williams" userId="3ecc4b20-709d-4ba8-8cc3-775856696a8b" providerId="ADAL" clId="{1A66272D-E077-4DC6-968B-719AD32CB8E8}" dt="2024-09-17T14:38:39.732" v="6133" actId="478"/>
          <ac:spMkLst>
            <pc:docMk/>
            <pc:sldMk cId="2400026125" sldId="301"/>
            <ac:spMk id="6" creationId="{442AEA93-090D-CE73-3A1C-FEC2A071249A}"/>
          </ac:spMkLst>
        </pc:spChg>
        <pc:spChg chg="mod">
          <ac:chgData name="Jeremy Williams" userId="3ecc4b20-709d-4ba8-8cc3-775856696a8b" providerId="ADAL" clId="{1A66272D-E077-4DC6-968B-719AD32CB8E8}" dt="2024-09-17T14:39:00.870" v="6178" actId="20577"/>
          <ac:spMkLst>
            <pc:docMk/>
            <pc:sldMk cId="2400026125" sldId="301"/>
            <ac:spMk id="7" creationId="{2C49A7F4-0692-F246-309B-44F45D26100C}"/>
          </ac:spMkLst>
        </pc:spChg>
        <pc:spChg chg="add del mod">
          <ac:chgData name="Jeremy Williams" userId="3ecc4b20-709d-4ba8-8cc3-775856696a8b" providerId="ADAL" clId="{1A66272D-E077-4DC6-968B-719AD32CB8E8}" dt="2024-09-17T14:36:35.680" v="5983" actId="478"/>
          <ac:spMkLst>
            <pc:docMk/>
            <pc:sldMk cId="2400026125" sldId="301"/>
            <ac:spMk id="8" creationId="{CDFDADAF-E867-C7F9-6E93-085A6CE19671}"/>
          </ac:spMkLst>
        </pc:spChg>
        <pc:spChg chg="add del mod">
          <ac:chgData name="Jeremy Williams" userId="3ecc4b20-709d-4ba8-8cc3-775856696a8b" providerId="ADAL" clId="{1A66272D-E077-4DC6-968B-719AD32CB8E8}" dt="2024-09-17T14:40:54.267" v="6199" actId="478"/>
          <ac:spMkLst>
            <pc:docMk/>
            <pc:sldMk cId="2400026125" sldId="301"/>
            <ac:spMk id="12" creationId="{2972FA5D-6E92-AF3A-7A1E-45B1E85F936A}"/>
          </ac:spMkLst>
        </pc:spChg>
        <pc:spChg chg="del">
          <ac:chgData name="Jeremy Williams" userId="3ecc4b20-709d-4ba8-8cc3-775856696a8b" providerId="ADAL" clId="{1A66272D-E077-4DC6-968B-719AD32CB8E8}" dt="2024-09-17T14:36:32.315" v="5982" actId="478"/>
          <ac:spMkLst>
            <pc:docMk/>
            <pc:sldMk cId="2400026125" sldId="301"/>
            <ac:spMk id="17" creationId="{D11D93AB-1419-AC88-23D2-61428774E51A}"/>
          </ac:spMkLst>
        </pc:spChg>
        <pc:spChg chg="add del mod">
          <ac:chgData name="Jeremy Williams" userId="3ecc4b20-709d-4ba8-8cc3-775856696a8b" providerId="ADAL" clId="{1A66272D-E077-4DC6-968B-719AD32CB8E8}" dt="2024-09-17T14:40:54.267" v="6199" actId="478"/>
          <ac:spMkLst>
            <pc:docMk/>
            <pc:sldMk cId="2400026125" sldId="301"/>
            <ac:spMk id="19" creationId="{B8EFB325-5A15-E15E-1F5B-895558A66F38}"/>
          </ac:spMkLst>
        </pc:spChg>
        <pc:spChg chg="add del mod">
          <ac:chgData name="Jeremy Williams" userId="3ecc4b20-709d-4ba8-8cc3-775856696a8b" providerId="ADAL" clId="{1A66272D-E077-4DC6-968B-719AD32CB8E8}" dt="2024-09-17T14:40:54.267" v="6199" actId="478"/>
          <ac:spMkLst>
            <pc:docMk/>
            <pc:sldMk cId="2400026125" sldId="301"/>
            <ac:spMk id="21" creationId="{B43F2022-EA59-B3CF-248B-9C36346206EE}"/>
          </ac:spMkLst>
        </pc:spChg>
        <pc:spChg chg="add mod">
          <ac:chgData name="Jeremy Williams" userId="3ecc4b20-709d-4ba8-8cc3-775856696a8b" providerId="ADAL" clId="{1A66272D-E077-4DC6-968B-719AD32CB8E8}" dt="2024-09-17T14:41:00.936" v="6201" actId="1076"/>
          <ac:spMkLst>
            <pc:docMk/>
            <pc:sldMk cId="2400026125" sldId="301"/>
            <ac:spMk id="23" creationId="{B70B2DF0-0809-06AD-05A8-54AB25B69C3B}"/>
          </ac:spMkLst>
        </pc:spChg>
        <pc:spChg chg="add del mod">
          <ac:chgData name="Jeremy Williams" userId="3ecc4b20-709d-4ba8-8cc3-775856696a8b" providerId="ADAL" clId="{1A66272D-E077-4DC6-968B-719AD32CB8E8}" dt="2024-09-17T14:40:55.270" v="6200" actId="478"/>
          <ac:spMkLst>
            <pc:docMk/>
            <pc:sldMk cId="2400026125" sldId="301"/>
            <ac:spMk id="25" creationId="{68B59B9A-7B14-2BAD-3DC8-36C23796670C}"/>
          </ac:spMkLst>
        </pc:spChg>
        <pc:spChg chg="add mod">
          <ac:chgData name="Jeremy Williams" userId="3ecc4b20-709d-4ba8-8cc3-775856696a8b" providerId="ADAL" clId="{1A66272D-E077-4DC6-968B-719AD32CB8E8}" dt="2024-09-17T14:41:11.166" v="6209" actId="1036"/>
          <ac:spMkLst>
            <pc:docMk/>
            <pc:sldMk cId="2400026125" sldId="301"/>
            <ac:spMk id="27" creationId="{AA4B14A1-EA6C-3367-6BAB-8694D93AAE32}"/>
          </ac:spMkLst>
        </pc:spChg>
        <pc:spChg chg="add mod">
          <ac:chgData name="Jeremy Williams" userId="3ecc4b20-709d-4ba8-8cc3-775856696a8b" providerId="ADAL" clId="{1A66272D-E077-4DC6-968B-719AD32CB8E8}" dt="2024-09-17T14:41:06.935" v="6203" actId="571"/>
          <ac:spMkLst>
            <pc:docMk/>
            <pc:sldMk cId="2400026125" sldId="301"/>
            <ac:spMk id="29" creationId="{D4BE5969-24E3-D24F-50F8-1A335D242D76}"/>
          </ac:spMkLst>
        </pc:spChg>
        <pc:spChg chg="add mod">
          <ac:chgData name="Jeremy Williams" userId="3ecc4b20-709d-4ba8-8cc3-775856696a8b" providerId="ADAL" clId="{1A66272D-E077-4DC6-968B-719AD32CB8E8}" dt="2024-09-17T14:41:20.983" v="6216" actId="1036"/>
          <ac:spMkLst>
            <pc:docMk/>
            <pc:sldMk cId="2400026125" sldId="301"/>
            <ac:spMk id="31" creationId="{3CEB8F96-56E7-C463-6D14-6E9CEBCE97C0}"/>
          </ac:spMkLst>
        </pc:spChg>
        <pc:spChg chg="mod">
          <ac:chgData name="Jeremy Williams" userId="3ecc4b20-709d-4ba8-8cc3-775856696a8b" providerId="ADAL" clId="{1A66272D-E077-4DC6-968B-719AD32CB8E8}" dt="2024-09-17T14:40:44.412" v="6198" actId="20577"/>
          <ac:spMkLst>
            <pc:docMk/>
            <pc:sldMk cId="2400026125" sldId="301"/>
            <ac:spMk id="56" creationId="{F722919E-1BFA-E3EE-0976-0BE5F4CA6E87}"/>
          </ac:spMkLst>
        </pc:spChg>
        <pc:picChg chg="del">
          <ac:chgData name="Jeremy Williams" userId="3ecc4b20-709d-4ba8-8cc3-775856696a8b" providerId="ADAL" clId="{1A66272D-E077-4DC6-968B-719AD32CB8E8}" dt="2024-09-17T14:36:32.315" v="5982" actId="478"/>
          <ac:picMkLst>
            <pc:docMk/>
            <pc:sldMk cId="2400026125" sldId="301"/>
            <ac:picMk id="16" creationId="{D59A6F21-80AF-9617-B1AE-E30D6503EB43}"/>
          </ac:picMkLst>
        </pc:picChg>
        <pc:picChg chg="add del mod">
          <ac:chgData name="Jeremy Williams" userId="3ecc4b20-709d-4ba8-8cc3-775856696a8b" providerId="ADAL" clId="{1A66272D-E077-4DC6-968B-719AD32CB8E8}" dt="2024-09-17T14:40:54.267" v="6199" actId="478"/>
          <ac:picMkLst>
            <pc:docMk/>
            <pc:sldMk cId="2400026125" sldId="301"/>
            <ac:picMk id="18" creationId="{7F22022A-ACFD-3EFF-A3E7-46B257678862}"/>
          </ac:picMkLst>
        </pc:picChg>
        <pc:picChg chg="add del mod">
          <ac:chgData name="Jeremy Williams" userId="3ecc4b20-709d-4ba8-8cc3-775856696a8b" providerId="ADAL" clId="{1A66272D-E077-4DC6-968B-719AD32CB8E8}" dt="2024-09-17T14:40:54.267" v="6199" actId="478"/>
          <ac:picMkLst>
            <pc:docMk/>
            <pc:sldMk cId="2400026125" sldId="301"/>
            <ac:picMk id="20" creationId="{E9E89919-2FF3-C1C8-66BF-985A601567D3}"/>
          </ac:picMkLst>
        </pc:picChg>
        <pc:picChg chg="add del mod">
          <ac:chgData name="Jeremy Williams" userId="3ecc4b20-709d-4ba8-8cc3-775856696a8b" providerId="ADAL" clId="{1A66272D-E077-4DC6-968B-719AD32CB8E8}" dt="2024-09-17T14:40:54.267" v="6199" actId="478"/>
          <ac:picMkLst>
            <pc:docMk/>
            <pc:sldMk cId="2400026125" sldId="301"/>
            <ac:picMk id="22" creationId="{B2885787-FA14-5C6B-38AA-C5D2CADD7ABE}"/>
          </ac:picMkLst>
        </pc:picChg>
        <pc:picChg chg="add mod">
          <ac:chgData name="Jeremy Williams" userId="3ecc4b20-709d-4ba8-8cc3-775856696a8b" providerId="ADAL" clId="{1A66272D-E077-4DC6-968B-719AD32CB8E8}" dt="2024-09-17T14:41:00.936" v="6201" actId="1076"/>
          <ac:picMkLst>
            <pc:docMk/>
            <pc:sldMk cId="2400026125" sldId="301"/>
            <ac:picMk id="24" creationId="{EFAAF720-A8CC-5807-2D15-C873F59497F6}"/>
          </ac:picMkLst>
        </pc:picChg>
        <pc:picChg chg="add del mod">
          <ac:chgData name="Jeremy Williams" userId="3ecc4b20-709d-4ba8-8cc3-775856696a8b" providerId="ADAL" clId="{1A66272D-E077-4DC6-968B-719AD32CB8E8}" dt="2024-09-17T14:40:55.270" v="6200" actId="478"/>
          <ac:picMkLst>
            <pc:docMk/>
            <pc:sldMk cId="2400026125" sldId="301"/>
            <ac:picMk id="26" creationId="{A17B9846-E933-9F3A-B2B8-CC050FD06190}"/>
          </ac:picMkLst>
        </pc:picChg>
        <pc:picChg chg="add mod">
          <ac:chgData name="Jeremy Williams" userId="3ecc4b20-709d-4ba8-8cc3-775856696a8b" providerId="ADAL" clId="{1A66272D-E077-4DC6-968B-719AD32CB8E8}" dt="2024-09-17T14:42:14.125" v="6217" actId="14826"/>
          <ac:picMkLst>
            <pc:docMk/>
            <pc:sldMk cId="2400026125" sldId="301"/>
            <ac:picMk id="28" creationId="{446A616E-A618-4129-95B0-09401FD5B822}"/>
          </ac:picMkLst>
        </pc:picChg>
        <pc:picChg chg="add mod">
          <ac:chgData name="Jeremy Williams" userId="3ecc4b20-709d-4ba8-8cc3-775856696a8b" providerId="ADAL" clId="{1A66272D-E077-4DC6-968B-719AD32CB8E8}" dt="2024-09-17T14:42:42.363" v="6218" actId="14826"/>
          <ac:picMkLst>
            <pc:docMk/>
            <pc:sldMk cId="2400026125" sldId="301"/>
            <ac:picMk id="30" creationId="{0FC61F45-C4F0-37C3-66EA-344CF821171C}"/>
          </ac:picMkLst>
        </pc:picChg>
        <pc:picChg chg="add mod">
          <ac:chgData name="Jeremy Williams" userId="3ecc4b20-709d-4ba8-8cc3-775856696a8b" providerId="ADAL" clId="{1A66272D-E077-4DC6-968B-719AD32CB8E8}" dt="2024-09-17T14:43:07.671" v="6219" actId="14826"/>
          <ac:picMkLst>
            <pc:docMk/>
            <pc:sldMk cId="2400026125" sldId="301"/>
            <ac:picMk id="32" creationId="{0AC81D5E-1D0A-0F86-3DEB-EB06F68371FF}"/>
          </ac:picMkLst>
        </pc:picChg>
      </pc:sldChg>
      <pc:sldChg chg="del">
        <pc:chgData name="Jeremy Williams" userId="3ecc4b20-709d-4ba8-8cc3-775856696a8b" providerId="ADAL" clId="{1A66272D-E077-4DC6-968B-719AD32CB8E8}" dt="2024-09-17T14:06:33.354" v="5725" actId="47"/>
        <pc:sldMkLst>
          <pc:docMk/>
          <pc:sldMk cId="2716230107" sldId="301"/>
        </pc:sldMkLst>
      </pc:sldChg>
      <pc:sldChg chg="new del">
        <pc:chgData name="Jeremy Williams" userId="3ecc4b20-709d-4ba8-8cc3-775856696a8b" providerId="ADAL" clId="{1A66272D-E077-4DC6-968B-719AD32CB8E8}" dt="2024-09-17T13:34:01.320" v="5692" actId="680"/>
        <pc:sldMkLst>
          <pc:docMk/>
          <pc:sldMk cId="1268383200" sldId="302"/>
        </pc:sldMkLst>
      </pc:sldChg>
    </pc:docChg>
  </pc:docChgLst>
  <pc:docChgLst>
    <pc:chgData name="Karl Dixon" userId="e805a8dd-3dd3-44c2-8338-f22c631fcf71" providerId="ADAL" clId="{ED7B754C-A18D-4A92-8B89-B9A1424504D1}"/>
    <pc:docChg chg="undo redo custSel addSld delSld modSld">
      <pc:chgData name="Karl Dixon" userId="e805a8dd-3dd3-44c2-8338-f22c631fcf71" providerId="ADAL" clId="{ED7B754C-A18D-4A92-8B89-B9A1424504D1}" dt="2024-09-17T14:32:58.410" v="5855" actId="1076"/>
      <pc:docMkLst>
        <pc:docMk/>
      </pc:docMkLst>
      <pc:sldChg chg="modSp mod">
        <pc:chgData name="Karl Dixon" userId="e805a8dd-3dd3-44c2-8338-f22c631fcf71" providerId="ADAL" clId="{ED7B754C-A18D-4A92-8B89-B9A1424504D1}" dt="2024-09-17T14:01:41.152" v="4705" actId="120"/>
        <pc:sldMkLst>
          <pc:docMk/>
          <pc:sldMk cId="3456567932" sldId="279"/>
        </pc:sldMkLst>
        <pc:spChg chg="mod">
          <ac:chgData name="Karl Dixon" userId="e805a8dd-3dd3-44c2-8338-f22c631fcf71" providerId="ADAL" clId="{ED7B754C-A18D-4A92-8B89-B9A1424504D1}" dt="2024-09-17T14:01:41.152" v="4705" actId="120"/>
          <ac:spMkLst>
            <pc:docMk/>
            <pc:sldMk cId="3456567932" sldId="279"/>
            <ac:spMk id="3" creationId="{77E17F5D-2429-F1C6-BA35-FD45BF9281C1}"/>
          </ac:spMkLst>
        </pc:spChg>
      </pc:sldChg>
      <pc:sldChg chg="modSp mod">
        <pc:chgData name="Karl Dixon" userId="e805a8dd-3dd3-44c2-8338-f22c631fcf71" providerId="ADAL" clId="{ED7B754C-A18D-4A92-8B89-B9A1424504D1}" dt="2024-09-17T14:01:33.293" v="4703" actId="120"/>
        <pc:sldMkLst>
          <pc:docMk/>
          <pc:sldMk cId="3830132137" sldId="286"/>
        </pc:sldMkLst>
        <pc:spChg chg="mod">
          <ac:chgData name="Karl Dixon" userId="e805a8dd-3dd3-44c2-8338-f22c631fcf71" providerId="ADAL" clId="{ED7B754C-A18D-4A92-8B89-B9A1424504D1}" dt="2024-09-17T14:01:33.293" v="4703" actId="120"/>
          <ac:spMkLst>
            <pc:docMk/>
            <pc:sldMk cId="3830132137" sldId="286"/>
            <ac:spMk id="3" creationId="{77E17F5D-2429-F1C6-BA35-FD45BF9281C1}"/>
          </ac:spMkLst>
        </pc:spChg>
      </pc:sldChg>
      <pc:sldChg chg="addSp delSp modSp mod">
        <pc:chgData name="Karl Dixon" userId="e805a8dd-3dd3-44c2-8338-f22c631fcf71" providerId="ADAL" clId="{ED7B754C-A18D-4A92-8B89-B9A1424504D1}" dt="2024-09-17T14:32:58.410" v="5855" actId="1076"/>
        <pc:sldMkLst>
          <pc:docMk/>
          <pc:sldMk cId="1817876466" sldId="293"/>
        </pc:sldMkLst>
        <pc:spChg chg="add del mod">
          <ac:chgData name="Karl Dixon" userId="e805a8dd-3dd3-44c2-8338-f22c631fcf71" providerId="ADAL" clId="{ED7B754C-A18D-4A92-8B89-B9A1424504D1}" dt="2024-09-17T14:01:51.342" v="4707" actId="120"/>
          <ac:spMkLst>
            <pc:docMk/>
            <pc:sldMk cId="1817876466" sldId="293"/>
            <ac:spMk id="3" creationId="{77E17F5D-2429-F1C6-BA35-FD45BF9281C1}"/>
          </ac:spMkLst>
        </pc:spChg>
        <pc:spChg chg="del">
          <ac:chgData name="Karl Dixon" userId="e805a8dd-3dd3-44c2-8338-f22c631fcf71" providerId="ADAL" clId="{ED7B754C-A18D-4A92-8B89-B9A1424504D1}" dt="2024-09-16T13:21:17.183" v="1897" actId="478"/>
          <ac:spMkLst>
            <pc:docMk/>
            <pc:sldMk cId="1817876466" sldId="293"/>
            <ac:spMk id="4" creationId="{F7737DC3-EBB4-E54D-C1EF-D97925F40FEA}"/>
          </ac:spMkLst>
        </pc:spChg>
        <pc:spChg chg="add mod">
          <ac:chgData name="Karl Dixon" userId="e805a8dd-3dd3-44c2-8338-f22c631fcf71" providerId="ADAL" clId="{ED7B754C-A18D-4A92-8B89-B9A1424504D1}" dt="2024-09-17T14:32:58.410" v="5855" actId="1076"/>
          <ac:spMkLst>
            <pc:docMk/>
            <pc:sldMk cId="1817876466" sldId="293"/>
            <ac:spMk id="6" creationId="{442AEA93-090D-CE73-3A1C-FEC2A071249A}"/>
          </ac:spMkLst>
        </pc:spChg>
        <pc:spChg chg="add del mod">
          <ac:chgData name="Karl Dixon" userId="e805a8dd-3dd3-44c2-8338-f22c631fcf71" providerId="ADAL" clId="{ED7B754C-A18D-4A92-8B89-B9A1424504D1}" dt="2024-09-16T12:27:04.978" v="119"/>
          <ac:spMkLst>
            <pc:docMk/>
            <pc:sldMk cId="1817876466" sldId="293"/>
            <ac:spMk id="8" creationId="{67A6FE1C-04C3-2AA5-67D5-0923249ADB71}"/>
          </ac:spMkLst>
        </pc:spChg>
        <pc:spChg chg="add mod">
          <ac:chgData name="Karl Dixon" userId="e805a8dd-3dd3-44c2-8338-f22c631fcf71" providerId="ADAL" clId="{ED7B754C-A18D-4A92-8B89-B9A1424504D1}" dt="2024-09-16T12:28:48.882" v="152" actId="20577"/>
          <ac:spMkLst>
            <pc:docMk/>
            <pc:sldMk cId="1817876466" sldId="293"/>
            <ac:spMk id="12" creationId="{A0A3B142-0185-CA6B-CB84-2946D84776C7}"/>
          </ac:spMkLst>
        </pc:spChg>
        <pc:spChg chg="add del mod">
          <ac:chgData name="Karl Dixon" userId="e805a8dd-3dd3-44c2-8338-f22c631fcf71" providerId="ADAL" clId="{ED7B754C-A18D-4A92-8B89-B9A1424504D1}" dt="2024-09-16T13:21:17.183" v="1897" actId="478"/>
          <ac:spMkLst>
            <pc:docMk/>
            <pc:sldMk cId="1817876466" sldId="293"/>
            <ac:spMk id="16" creationId="{B59F2290-D00A-3B8A-682D-B3703496A994}"/>
          </ac:spMkLst>
        </pc:spChg>
        <pc:spChg chg="add del mod">
          <ac:chgData name="Karl Dixon" userId="e805a8dd-3dd3-44c2-8338-f22c631fcf71" providerId="ADAL" clId="{ED7B754C-A18D-4A92-8B89-B9A1424504D1}" dt="2024-09-16T13:21:17.183" v="1897" actId="478"/>
          <ac:spMkLst>
            <pc:docMk/>
            <pc:sldMk cId="1817876466" sldId="293"/>
            <ac:spMk id="17" creationId="{721BFA5C-4129-FF7A-657B-61E71FB33D94}"/>
          </ac:spMkLst>
        </pc:spChg>
        <pc:spChg chg="add del mod">
          <ac:chgData name="Karl Dixon" userId="e805a8dd-3dd3-44c2-8338-f22c631fcf71" providerId="ADAL" clId="{ED7B754C-A18D-4A92-8B89-B9A1424504D1}" dt="2024-09-16T13:21:17.183" v="1897" actId="478"/>
          <ac:spMkLst>
            <pc:docMk/>
            <pc:sldMk cId="1817876466" sldId="293"/>
            <ac:spMk id="18" creationId="{469A1ADD-A62B-0A67-00FC-F077EFF7B4B8}"/>
          </ac:spMkLst>
        </pc:spChg>
        <pc:spChg chg="add del mod">
          <ac:chgData name="Karl Dixon" userId="e805a8dd-3dd3-44c2-8338-f22c631fcf71" providerId="ADAL" clId="{ED7B754C-A18D-4A92-8B89-B9A1424504D1}" dt="2024-09-16T13:21:17.183" v="1897" actId="478"/>
          <ac:spMkLst>
            <pc:docMk/>
            <pc:sldMk cId="1817876466" sldId="293"/>
            <ac:spMk id="19" creationId="{01550C01-4893-62CE-2E9E-C112F7A00840}"/>
          </ac:spMkLst>
        </pc:spChg>
        <pc:spChg chg="add del mod">
          <ac:chgData name="Karl Dixon" userId="e805a8dd-3dd3-44c2-8338-f22c631fcf71" providerId="ADAL" clId="{ED7B754C-A18D-4A92-8B89-B9A1424504D1}" dt="2024-09-16T13:21:17.183" v="1897" actId="478"/>
          <ac:spMkLst>
            <pc:docMk/>
            <pc:sldMk cId="1817876466" sldId="293"/>
            <ac:spMk id="20" creationId="{030B821F-9B66-1A71-2279-71269A92157E}"/>
          </ac:spMkLst>
        </pc:spChg>
        <pc:spChg chg="add del mod">
          <ac:chgData name="Karl Dixon" userId="e805a8dd-3dd3-44c2-8338-f22c631fcf71" providerId="ADAL" clId="{ED7B754C-A18D-4A92-8B89-B9A1424504D1}" dt="2024-09-16T13:21:17.183" v="1897" actId="478"/>
          <ac:spMkLst>
            <pc:docMk/>
            <pc:sldMk cId="1817876466" sldId="293"/>
            <ac:spMk id="21" creationId="{B32CC820-0C55-920C-887E-10231DD38048}"/>
          </ac:spMkLst>
        </pc:spChg>
        <pc:spChg chg="add del mod">
          <ac:chgData name="Karl Dixon" userId="e805a8dd-3dd3-44c2-8338-f22c631fcf71" providerId="ADAL" clId="{ED7B754C-A18D-4A92-8B89-B9A1424504D1}" dt="2024-09-16T13:21:17.183" v="1897" actId="478"/>
          <ac:spMkLst>
            <pc:docMk/>
            <pc:sldMk cId="1817876466" sldId="293"/>
            <ac:spMk id="22" creationId="{59DD04E2-A4F0-1FB9-9843-E29AC154BF67}"/>
          </ac:spMkLst>
        </pc:spChg>
        <pc:spChg chg="add del mod">
          <ac:chgData name="Karl Dixon" userId="e805a8dd-3dd3-44c2-8338-f22c631fcf71" providerId="ADAL" clId="{ED7B754C-A18D-4A92-8B89-B9A1424504D1}" dt="2024-09-16T13:21:17.183" v="1897" actId="478"/>
          <ac:spMkLst>
            <pc:docMk/>
            <pc:sldMk cId="1817876466" sldId="293"/>
            <ac:spMk id="23" creationId="{9565BEFF-0158-1432-684C-C867BE2E430F}"/>
          </ac:spMkLst>
        </pc:spChg>
        <pc:spChg chg="add del mod">
          <ac:chgData name="Karl Dixon" userId="e805a8dd-3dd3-44c2-8338-f22c631fcf71" providerId="ADAL" clId="{ED7B754C-A18D-4A92-8B89-B9A1424504D1}" dt="2024-09-16T13:21:17.183" v="1897" actId="478"/>
          <ac:spMkLst>
            <pc:docMk/>
            <pc:sldMk cId="1817876466" sldId="293"/>
            <ac:spMk id="24" creationId="{4F4B490B-03FD-EC3C-4590-DE53291A1080}"/>
          </ac:spMkLst>
        </pc:spChg>
        <pc:spChg chg="add del mod">
          <ac:chgData name="Karl Dixon" userId="e805a8dd-3dd3-44c2-8338-f22c631fcf71" providerId="ADAL" clId="{ED7B754C-A18D-4A92-8B89-B9A1424504D1}" dt="2024-09-16T13:21:17.183" v="1897" actId="478"/>
          <ac:spMkLst>
            <pc:docMk/>
            <pc:sldMk cId="1817876466" sldId="293"/>
            <ac:spMk id="25" creationId="{EC8DA040-3CB4-7108-43FF-62816FF24452}"/>
          </ac:spMkLst>
        </pc:spChg>
        <pc:spChg chg="add del mod">
          <ac:chgData name="Karl Dixon" userId="e805a8dd-3dd3-44c2-8338-f22c631fcf71" providerId="ADAL" clId="{ED7B754C-A18D-4A92-8B89-B9A1424504D1}" dt="2024-09-16T13:21:17.183" v="1897" actId="478"/>
          <ac:spMkLst>
            <pc:docMk/>
            <pc:sldMk cId="1817876466" sldId="293"/>
            <ac:spMk id="26" creationId="{48CFEF6D-20C3-D998-C1C2-4D6C7AE91D12}"/>
          </ac:spMkLst>
        </pc:spChg>
        <pc:spChg chg="add del mod">
          <ac:chgData name="Karl Dixon" userId="e805a8dd-3dd3-44c2-8338-f22c631fcf71" providerId="ADAL" clId="{ED7B754C-A18D-4A92-8B89-B9A1424504D1}" dt="2024-09-16T13:21:17.183" v="1897" actId="478"/>
          <ac:spMkLst>
            <pc:docMk/>
            <pc:sldMk cId="1817876466" sldId="293"/>
            <ac:spMk id="27" creationId="{2AC44935-BDAA-9868-AC66-740AF4D7D75C}"/>
          </ac:spMkLst>
        </pc:spChg>
        <pc:spChg chg="add del mod">
          <ac:chgData name="Karl Dixon" userId="e805a8dd-3dd3-44c2-8338-f22c631fcf71" providerId="ADAL" clId="{ED7B754C-A18D-4A92-8B89-B9A1424504D1}" dt="2024-09-16T13:21:17.183" v="1897" actId="478"/>
          <ac:spMkLst>
            <pc:docMk/>
            <pc:sldMk cId="1817876466" sldId="293"/>
            <ac:spMk id="28" creationId="{ADA72EA5-6F1E-5969-36D0-5FCE87C347DC}"/>
          </ac:spMkLst>
        </pc:spChg>
        <pc:spChg chg="add del mod">
          <ac:chgData name="Karl Dixon" userId="e805a8dd-3dd3-44c2-8338-f22c631fcf71" providerId="ADAL" clId="{ED7B754C-A18D-4A92-8B89-B9A1424504D1}" dt="2024-09-16T13:21:17.183" v="1897" actId="478"/>
          <ac:spMkLst>
            <pc:docMk/>
            <pc:sldMk cId="1817876466" sldId="293"/>
            <ac:spMk id="29" creationId="{AB61996B-ED62-7EC3-4991-3B47C80E9E4E}"/>
          </ac:spMkLst>
        </pc:spChg>
        <pc:spChg chg="add del mod">
          <ac:chgData name="Karl Dixon" userId="e805a8dd-3dd3-44c2-8338-f22c631fcf71" providerId="ADAL" clId="{ED7B754C-A18D-4A92-8B89-B9A1424504D1}" dt="2024-09-16T13:21:17.183" v="1897" actId="478"/>
          <ac:spMkLst>
            <pc:docMk/>
            <pc:sldMk cId="1817876466" sldId="293"/>
            <ac:spMk id="30" creationId="{DBAC0F1B-B4A2-D897-55A6-31F992823B39}"/>
          </ac:spMkLst>
        </pc:spChg>
        <pc:spChg chg="add del mod">
          <ac:chgData name="Karl Dixon" userId="e805a8dd-3dd3-44c2-8338-f22c631fcf71" providerId="ADAL" clId="{ED7B754C-A18D-4A92-8B89-B9A1424504D1}" dt="2024-09-16T13:21:17.183" v="1897" actId="478"/>
          <ac:spMkLst>
            <pc:docMk/>
            <pc:sldMk cId="1817876466" sldId="293"/>
            <ac:spMk id="31" creationId="{C751C242-4717-FF70-1D33-AA55E4B15C4F}"/>
          </ac:spMkLst>
        </pc:spChg>
        <pc:spChg chg="add del mod">
          <ac:chgData name="Karl Dixon" userId="e805a8dd-3dd3-44c2-8338-f22c631fcf71" providerId="ADAL" clId="{ED7B754C-A18D-4A92-8B89-B9A1424504D1}" dt="2024-09-16T13:21:17.183" v="1897" actId="478"/>
          <ac:spMkLst>
            <pc:docMk/>
            <pc:sldMk cId="1817876466" sldId="293"/>
            <ac:spMk id="32" creationId="{71C647E7-2DF4-B449-9D60-1A38F8022A34}"/>
          </ac:spMkLst>
        </pc:spChg>
        <pc:spChg chg="add del mod">
          <ac:chgData name="Karl Dixon" userId="e805a8dd-3dd3-44c2-8338-f22c631fcf71" providerId="ADAL" clId="{ED7B754C-A18D-4A92-8B89-B9A1424504D1}" dt="2024-09-16T13:21:17.183" v="1897" actId="478"/>
          <ac:spMkLst>
            <pc:docMk/>
            <pc:sldMk cId="1817876466" sldId="293"/>
            <ac:spMk id="33" creationId="{A06FAFC1-855D-21E6-BFE5-58BA47437E3C}"/>
          </ac:spMkLst>
        </pc:spChg>
        <pc:spChg chg="add del mod">
          <ac:chgData name="Karl Dixon" userId="e805a8dd-3dd3-44c2-8338-f22c631fcf71" providerId="ADAL" clId="{ED7B754C-A18D-4A92-8B89-B9A1424504D1}" dt="2024-09-16T13:21:17.183" v="1897" actId="478"/>
          <ac:spMkLst>
            <pc:docMk/>
            <pc:sldMk cId="1817876466" sldId="293"/>
            <ac:spMk id="34" creationId="{02A9F598-3EEA-A7B2-C785-3CEA683722A6}"/>
          </ac:spMkLst>
        </pc:spChg>
        <pc:spChg chg="add del mod">
          <ac:chgData name="Karl Dixon" userId="e805a8dd-3dd3-44c2-8338-f22c631fcf71" providerId="ADAL" clId="{ED7B754C-A18D-4A92-8B89-B9A1424504D1}" dt="2024-09-16T13:21:17.183" v="1897" actId="478"/>
          <ac:spMkLst>
            <pc:docMk/>
            <pc:sldMk cId="1817876466" sldId="293"/>
            <ac:spMk id="35" creationId="{E8FD26E6-E18F-EDD3-4BDF-0C7C4CED9A3A}"/>
          </ac:spMkLst>
        </pc:spChg>
        <pc:spChg chg="add del mod">
          <ac:chgData name="Karl Dixon" userId="e805a8dd-3dd3-44c2-8338-f22c631fcf71" providerId="ADAL" clId="{ED7B754C-A18D-4A92-8B89-B9A1424504D1}" dt="2024-09-16T13:21:17.183" v="1897" actId="478"/>
          <ac:spMkLst>
            <pc:docMk/>
            <pc:sldMk cId="1817876466" sldId="293"/>
            <ac:spMk id="36" creationId="{2D226CF1-AB8D-1760-77FE-21B83B02DCFA}"/>
          </ac:spMkLst>
        </pc:spChg>
        <pc:spChg chg="add del mod">
          <ac:chgData name="Karl Dixon" userId="e805a8dd-3dd3-44c2-8338-f22c631fcf71" providerId="ADAL" clId="{ED7B754C-A18D-4A92-8B89-B9A1424504D1}" dt="2024-09-16T13:21:17.183" v="1897" actId="478"/>
          <ac:spMkLst>
            <pc:docMk/>
            <pc:sldMk cId="1817876466" sldId="293"/>
            <ac:spMk id="37" creationId="{6C2F2ECD-3A41-D233-7713-F21BB564A2D8}"/>
          </ac:spMkLst>
        </pc:spChg>
        <pc:spChg chg="add del mod">
          <ac:chgData name="Karl Dixon" userId="e805a8dd-3dd3-44c2-8338-f22c631fcf71" providerId="ADAL" clId="{ED7B754C-A18D-4A92-8B89-B9A1424504D1}" dt="2024-09-16T13:21:17.183" v="1897" actId="478"/>
          <ac:spMkLst>
            <pc:docMk/>
            <pc:sldMk cId="1817876466" sldId="293"/>
            <ac:spMk id="38" creationId="{E94132F6-2544-5350-756E-5D8B07F03864}"/>
          </ac:spMkLst>
        </pc:spChg>
        <pc:spChg chg="add del mod">
          <ac:chgData name="Karl Dixon" userId="e805a8dd-3dd3-44c2-8338-f22c631fcf71" providerId="ADAL" clId="{ED7B754C-A18D-4A92-8B89-B9A1424504D1}" dt="2024-09-16T13:21:17.183" v="1897" actId="478"/>
          <ac:spMkLst>
            <pc:docMk/>
            <pc:sldMk cId="1817876466" sldId="293"/>
            <ac:spMk id="39" creationId="{2A99EF8C-F5AA-C5B4-6E74-3FD7756D84DC}"/>
          </ac:spMkLst>
        </pc:spChg>
        <pc:spChg chg="add del mod">
          <ac:chgData name="Karl Dixon" userId="e805a8dd-3dd3-44c2-8338-f22c631fcf71" providerId="ADAL" clId="{ED7B754C-A18D-4A92-8B89-B9A1424504D1}" dt="2024-09-16T13:21:17.183" v="1897" actId="478"/>
          <ac:spMkLst>
            <pc:docMk/>
            <pc:sldMk cId="1817876466" sldId="293"/>
            <ac:spMk id="40" creationId="{B9552366-7D07-F081-E9DF-5603EAB6F8D8}"/>
          </ac:spMkLst>
        </pc:spChg>
        <pc:spChg chg="add del mod">
          <ac:chgData name="Karl Dixon" userId="e805a8dd-3dd3-44c2-8338-f22c631fcf71" providerId="ADAL" clId="{ED7B754C-A18D-4A92-8B89-B9A1424504D1}" dt="2024-09-16T13:21:17.183" v="1897" actId="478"/>
          <ac:spMkLst>
            <pc:docMk/>
            <pc:sldMk cId="1817876466" sldId="293"/>
            <ac:spMk id="41" creationId="{F616D1BF-9EF3-4482-D9B3-773E45A9E1FE}"/>
          </ac:spMkLst>
        </pc:spChg>
        <pc:spChg chg="add del mod">
          <ac:chgData name="Karl Dixon" userId="e805a8dd-3dd3-44c2-8338-f22c631fcf71" providerId="ADAL" clId="{ED7B754C-A18D-4A92-8B89-B9A1424504D1}" dt="2024-09-17T12:41:02.004" v="2397" actId="21"/>
          <ac:spMkLst>
            <pc:docMk/>
            <pc:sldMk cId="1817876466" sldId="293"/>
            <ac:spMk id="55" creationId="{FB24E8C1-53E3-0270-FCA6-C83AE1BC5A6C}"/>
          </ac:spMkLst>
        </pc:spChg>
        <pc:spChg chg="add mod">
          <ac:chgData name="Karl Dixon" userId="e805a8dd-3dd3-44c2-8338-f22c631fcf71" providerId="ADAL" clId="{ED7B754C-A18D-4A92-8B89-B9A1424504D1}" dt="2024-09-17T14:32:43.229" v="5854" actId="20577"/>
          <ac:spMkLst>
            <pc:docMk/>
            <pc:sldMk cId="1817876466" sldId="293"/>
            <ac:spMk id="56" creationId="{F722919E-1BFA-E3EE-0976-0BE5F4CA6E87}"/>
          </ac:spMkLst>
        </pc:spChg>
        <pc:graphicFrameChg chg="add del mod">
          <ac:chgData name="Karl Dixon" userId="e805a8dd-3dd3-44c2-8338-f22c631fcf71" providerId="ADAL" clId="{ED7B754C-A18D-4A92-8B89-B9A1424504D1}" dt="2024-09-17T12:04:32.664" v="1915" actId="478"/>
          <ac:graphicFrameMkLst>
            <pc:docMk/>
            <pc:sldMk cId="1817876466" sldId="293"/>
            <ac:graphicFrameMk id="44" creationId="{CC4408AF-B80B-9751-CE55-C248D9A600F3}"/>
          </ac:graphicFrameMkLst>
        </pc:graphicFrameChg>
        <pc:graphicFrameChg chg="add del mod">
          <ac:chgData name="Karl Dixon" userId="e805a8dd-3dd3-44c2-8338-f22c631fcf71" providerId="ADAL" clId="{ED7B754C-A18D-4A92-8B89-B9A1424504D1}" dt="2024-09-17T12:12:28.126" v="2068" actId="478"/>
          <ac:graphicFrameMkLst>
            <pc:docMk/>
            <pc:sldMk cId="1817876466" sldId="293"/>
            <ac:graphicFrameMk id="47" creationId="{027DE5C8-67DC-FBCC-CB12-833DA7E96B13}"/>
          </ac:graphicFrameMkLst>
        </pc:graphicFrameChg>
        <pc:graphicFrameChg chg="add del mod">
          <ac:chgData name="Karl Dixon" userId="e805a8dd-3dd3-44c2-8338-f22c631fcf71" providerId="ADAL" clId="{ED7B754C-A18D-4A92-8B89-B9A1424504D1}" dt="2024-09-17T12:10:19.069" v="2007" actId="478"/>
          <ac:graphicFrameMkLst>
            <pc:docMk/>
            <pc:sldMk cId="1817876466" sldId="293"/>
            <ac:graphicFrameMk id="50" creationId="{E63FF767-3CAE-6037-C0AF-3B684892CEFC}"/>
          </ac:graphicFrameMkLst>
        </pc:graphicFrameChg>
        <pc:graphicFrameChg chg="add del mod">
          <ac:chgData name="Karl Dixon" userId="e805a8dd-3dd3-44c2-8338-f22c631fcf71" providerId="ADAL" clId="{ED7B754C-A18D-4A92-8B89-B9A1424504D1}" dt="2024-09-17T12:12:28.126" v="2068" actId="478"/>
          <ac:graphicFrameMkLst>
            <pc:docMk/>
            <pc:sldMk cId="1817876466" sldId="293"/>
            <ac:graphicFrameMk id="51" creationId="{85D4FEEA-4255-2820-92A7-9E347B9D47B8}"/>
          </ac:graphicFrameMkLst>
        </pc:graphicFrameChg>
        <pc:graphicFrameChg chg="add del mod">
          <ac:chgData name="Karl Dixon" userId="e805a8dd-3dd3-44c2-8338-f22c631fcf71" providerId="ADAL" clId="{ED7B754C-A18D-4A92-8B89-B9A1424504D1}" dt="2024-09-17T12:12:28.126" v="2068" actId="478"/>
          <ac:graphicFrameMkLst>
            <pc:docMk/>
            <pc:sldMk cId="1817876466" sldId="293"/>
            <ac:graphicFrameMk id="52" creationId="{04EB06CB-ACA6-64A0-B987-5034B784C714}"/>
          </ac:graphicFrameMkLst>
        </pc:graphicFrameChg>
        <pc:graphicFrameChg chg="add del mod">
          <ac:chgData name="Karl Dixon" userId="e805a8dd-3dd3-44c2-8338-f22c631fcf71" providerId="ADAL" clId="{ED7B754C-A18D-4A92-8B89-B9A1424504D1}" dt="2024-09-17T12:12:28.126" v="2068" actId="478"/>
          <ac:graphicFrameMkLst>
            <pc:docMk/>
            <pc:sldMk cId="1817876466" sldId="293"/>
            <ac:graphicFrameMk id="53" creationId="{2282C310-31B7-C415-D50A-C9E7853D5DD6}"/>
          </ac:graphicFrameMkLst>
        </pc:graphicFrameChg>
      </pc:sldChg>
      <pc:sldChg chg="addSp delSp modSp mod">
        <pc:chgData name="Karl Dixon" userId="e805a8dd-3dd3-44c2-8338-f22c631fcf71" providerId="ADAL" clId="{ED7B754C-A18D-4A92-8B89-B9A1424504D1}" dt="2024-09-16T13:03:45.974" v="1457" actId="21"/>
        <pc:sldMkLst>
          <pc:docMk/>
          <pc:sldMk cId="865009531" sldId="294"/>
        </pc:sldMkLst>
        <pc:spChg chg="add del mod">
          <ac:chgData name="Karl Dixon" userId="e805a8dd-3dd3-44c2-8338-f22c631fcf71" providerId="ADAL" clId="{ED7B754C-A18D-4A92-8B89-B9A1424504D1}" dt="2024-09-16T13:03:45.974" v="1457" actId="21"/>
          <ac:spMkLst>
            <pc:docMk/>
            <pc:sldMk cId="865009531" sldId="294"/>
            <ac:spMk id="6" creationId="{6E3E0DBC-4D60-7278-2C36-2E02A999DD39}"/>
          </ac:spMkLst>
        </pc:spChg>
        <pc:spChg chg="add del mod">
          <ac:chgData name="Karl Dixon" userId="e805a8dd-3dd3-44c2-8338-f22c631fcf71" providerId="ADAL" clId="{ED7B754C-A18D-4A92-8B89-B9A1424504D1}" dt="2024-09-16T13:03:45.974" v="1457" actId="21"/>
          <ac:spMkLst>
            <pc:docMk/>
            <pc:sldMk cId="865009531" sldId="294"/>
            <ac:spMk id="8" creationId="{4FD31FEA-D589-3585-CF04-D61EC78F113E}"/>
          </ac:spMkLst>
        </pc:spChg>
        <pc:spChg chg="add del mod">
          <ac:chgData name="Karl Dixon" userId="e805a8dd-3dd3-44c2-8338-f22c631fcf71" providerId="ADAL" clId="{ED7B754C-A18D-4A92-8B89-B9A1424504D1}" dt="2024-09-16T13:03:45.974" v="1457" actId="21"/>
          <ac:spMkLst>
            <pc:docMk/>
            <pc:sldMk cId="865009531" sldId="294"/>
            <ac:spMk id="12" creationId="{A5B4A313-FE11-53C7-BDA7-39BD216E70D6}"/>
          </ac:spMkLst>
        </pc:spChg>
        <pc:spChg chg="add del mod">
          <ac:chgData name="Karl Dixon" userId="e805a8dd-3dd3-44c2-8338-f22c631fcf71" providerId="ADAL" clId="{ED7B754C-A18D-4A92-8B89-B9A1424504D1}" dt="2024-09-16T13:00:50.658" v="1236" actId="478"/>
          <ac:spMkLst>
            <pc:docMk/>
            <pc:sldMk cId="865009531" sldId="294"/>
            <ac:spMk id="16" creationId="{56CC41E6-5564-BB74-6839-91280ECA04B1}"/>
          </ac:spMkLst>
        </pc:spChg>
        <pc:spChg chg="add del mod">
          <ac:chgData name="Karl Dixon" userId="e805a8dd-3dd3-44c2-8338-f22c631fcf71" providerId="ADAL" clId="{ED7B754C-A18D-4A92-8B89-B9A1424504D1}" dt="2024-09-16T13:00:50.658" v="1236" actId="478"/>
          <ac:spMkLst>
            <pc:docMk/>
            <pc:sldMk cId="865009531" sldId="294"/>
            <ac:spMk id="17" creationId="{5D9D0BBF-B92F-3847-47FF-7E6A2F0E0520}"/>
          </ac:spMkLst>
        </pc:spChg>
        <pc:spChg chg="add del mod">
          <ac:chgData name="Karl Dixon" userId="e805a8dd-3dd3-44c2-8338-f22c631fcf71" providerId="ADAL" clId="{ED7B754C-A18D-4A92-8B89-B9A1424504D1}" dt="2024-09-16T13:00:50.658" v="1236" actId="478"/>
          <ac:spMkLst>
            <pc:docMk/>
            <pc:sldMk cId="865009531" sldId="294"/>
            <ac:spMk id="18" creationId="{588E9692-A26C-5173-4E57-FE173A7AB8EF}"/>
          </ac:spMkLst>
        </pc:spChg>
        <pc:spChg chg="add del mod">
          <ac:chgData name="Karl Dixon" userId="e805a8dd-3dd3-44c2-8338-f22c631fcf71" providerId="ADAL" clId="{ED7B754C-A18D-4A92-8B89-B9A1424504D1}" dt="2024-09-16T13:03:45.974" v="1457" actId="21"/>
          <ac:spMkLst>
            <pc:docMk/>
            <pc:sldMk cId="865009531" sldId="294"/>
            <ac:spMk id="19" creationId="{FA01ADC3-0411-B78D-D091-5D211D514F9A}"/>
          </ac:spMkLst>
        </pc:spChg>
        <pc:spChg chg="add del mod">
          <ac:chgData name="Karl Dixon" userId="e805a8dd-3dd3-44c2-8338-f22c631fcf71" providerId="ADAL" clId="{ED7B754C-A18D-4A92-8B89-B9A1424504D1}" dt="2024-09-16T13:03:45.974" v="1457" actId="21"/>
          <ac:spMkLst>
            <pc:docMk/>
            <pc:sldMk cId="865009531" sldId="294"/>
            <ac:spMk id="20" creationId="{4DFD8FF1-DCCE-A621-3FD7-309F0B2D124E}"/>
          </ac:spMkLst>
        </pc:spChg>
        <pc:spChg chg="add del mod">
          <ac:chgData name="Karl Dixon" userId="e805a8dd-3dd3-44c2-8338-f22c631fcf71" providerId="ADAL" clId="{ED7B754C-A18D-4A92-8B89-B9A1424504D1}" dt="2024-09-16T13:03:45.974" v="1457" actId="21"/>
          <ac:spMkLst>
            <pc:docMk/>
            <pc:sldMk cId="865009531" sldId="294"/>
            <ac:spMk id="21" creationId="{20AFFFCD-93CB-CCF3-1E46-CA9BC32A463B}"/>
          </ac:spMkLst>
        </pc:spChg>
      </pc:sldChg>
      <pc:sldChg chg="addSp delSp modSp add del mod">
        <pc:chgData name="Karl Dixon" userId="e805a8dd-3dd3-44c2-8338-f22c631fcf71" providerId="ADAL" clId="{ED7B754C-A18D-4A92-8B89-B9A1424504D1}" dt="2024-09-16T13:21:49.734" v="1898" actId="47"/>
        <pc:sldMkLst>
          <pc:docMk/>
          <pc:sldMk cId="3027561568" sldId="296"/>
        </pc:sldMkLst>
        <pc:spChg chg="add del mod">
          <ac:chgData name="Karl Dixon" userId="e805a8dd-3dd3-44c2-8338-f22c631fcf71" providerId="ADAL" clId="{ED7B754C-A18D-4A92-8B89-B9A1424504D1}" dt="2024-09-16T13:03:51.594" v="1458" actId="478"/>
          <ac:spMkLst>
            <pc:docMk/>
            <pc:sldMk cId="3027561568" sldId="296"/>
            <ac:spMk id="8" creationId="{5C1D2C96-E107-5628-9682-8D0D18307504}"/>
          </ac:spMkLst>
        </pc:spChg>
        <pc:spChg chg="del">
          <ac:chgData name="Karl Dixon" userId="e805a8dd-3dd3-44c2-8338-f22c631fcf71" providerId="ADAL" clId="{ED7B754C-A18D-4A92-8B89-B9A1424504D1}" dt="2024-09-16T12:55:06.241" v="1075" actId="478"/>
          <ac:spMkLst>
            <pc:docMk/>
            <pc:sldMk cId="3027561568" sldId="296"/>
            <ac:spMk id="16" creationId="{B59F2290-D00A-3B8A-682D-B3703496A994}"/>
          </ac:spMkLst>
        </pc:spChg>
        <pc:spChg chg="del">
          <ac:chgData name="Karl Dixon" userId="e805a8dd-3dd3-44c2-8338-f22c631fcf71" providerId="ADAL" clId="{ED7B754C-A18D-4A92-8B89-B9A1424504D1}" dt="2024-09-16T12:55:06.241" v="1075" actId="478"/>
          <ac:spMkLst>
            <pc:docMk/>
            <pc:sldMk cId="3027561568" sldId="296"/>
            <ac:spMk id="17" creationId="{721BFA5C-4129-FF7A-657B-61E71FB33D94}"/>
          </ac:spMkLst>
        </pc:spChg>
        <pc:spChg chg="del">
          <ac:chgData name="Karl Dixon" userId="e805a8dd-3dd3-44c2-8338-f22c631fcf71" providerId="ADAL" clId="{ED7B754C-A18D-4A92-8B89-B9A1424504D1}" dt="2024-09-16T12:55:06.241" v="1075" actId="478"/>
          <ac:spMkLst>
            <pc:docMk/>
            <pc:sldMk cId="3027561568" sldId="296"/>
            <ac:spMk id="18" creationId="{469A1ADD-A62B-0A67-00FC-F077EFF7B4B8}"/>
          </ac:spMkLst>
        </pc:spChg>
        <pc:spChg chg="del">
          <ac:chgData name="Karl Dixon" userId="e805a8dd-3dd3-44c2-8338-f22c631fcf71" providerId="ADAL" clId="{ED7B754C-A18D-4A92-8B89-B9A1424504D1}" dt="2024-09-16T12:55:06.241" v="1075" actId="478"/>
          <ac:spMkLst>
            <pc:docMk/>
            <pc:sldMk cId="3027561568" sldId="296"/>
            <ac:spMk id="19" creationId="{01550C01-4893-62CE-2E9E-C112F7A00840}"/>
          </ac:spMkLst>
        </pc:spChg>
        <pc:spChg chg="del">
          <ac:chgData name="Karl Dixon" userId="e805a8dd-3dd3-44c2-8338-f22c631fcf71" providerId="ADAL" clId="{ED7B754C-A18D-4A92-8B89-B9A1424504D1}" dt="2024-09-16T12:55:06.241" v="1075" actId="478"/>
          <ac:spMkLst>
            <pc:docMk/>
            <pc:sldMk cId="3027561568" sldId="296"/>
            <ac:spMk id="20" creationId="{030B821F-9B66-1A71-2279-71269A92157E}"/>
          </ac:spMkLst>
        </pc:spChg>
        <pc:spChg chg="del">
          <ac:chgData name="Karl Dixon" userId="e805a8dd-3dd3-44c2-8338-f22c631fcf71" providerId="ADAL" clId="{ED7B754C-A18D-4A92-8B89-B9A1424504D1}" dt="2024-09-16T12:55:06.241" v="1075" actId="478"/>
          <ac:spMkLst>
            <pc:docMk/>
            <pc:sldMk cId="3027561568" sldId="296"/>
            <ac:spMk id="21" creationId="{B32CC820-0C55-920C-887E-10231DD38048}"/>
          </ac:spMkLst>
        </pc:spChg>
        <pc:spChg chg="del">
          <ac:chgData name="Karl Dixon" userId="e805a8dd-3dd3-44c2-8338-f22c631fcf71" providerId="ADAL" clId="{ED7B754C-A18D-4A92-8B89-B9A1424504D1}" dt="2024-09-16T12:55:06.241" v="1075" actId="478"/>
          <ac:spMkLst>
            <pc:docMk/>
            <pc:sldMk cId="3027561568" sldId="296"/>
            <ac:spMk id="22" creationId="{59DD04E2-A4F0-1FB9-9843-E29AC154BF67}"/>
          </ac:spMkLst>
        </pc:spChg>
        <pc:spChg chg="del">
          <ac:chgData name="Karl Dixon" userId="e805a8dd-3dd3-44c2-8338-f22c631fcf71" providerId="ADAL" clId="{ED7B754C-A18D-4A92-8B89-B9A1424504D1}" dt="2024-09-16T12:55:06.241" v="1075" actId="478"/>
          <ac:spMkLst>
            <pc:docMk/>
            <pc:sldMk cId="3027561568" sldId="296"/>
            <ac:spMk id="23" creationId="{9565BEFF-0158-1432-684C-C867BE2E430F}"/>
          </ac:spMkLst>
        </pc:spChg>
        <pc:spChg chg="del">
          <ac:chgData name="Karl Dixon" userId="e805a8dd-3dd3-44c2-8338-f22c631fcf71" providerId="ADAL" clId="{ED7B754C-A18D-4A92-8B89-B9A1424504D1}" dt="2024-09-16T12:55:06.241" v="1075" actId="478"/>
          <ac:spMkLst>
            <pc:docMk/>
            <pc:sldMk cId="3027561568" sldId="296"/>
            <ac:spMk id="24" creationId="{4F4B490B-03FD-EC3C-4590-DE53291A1080}"/>
          </ac:spMkLst>
        </pc:spChg>
        <pc:spChg chg="del">
          <ac:chgData name="Karl Dixon" userId="e805a8dd-3dd3-44c2-8338-f22c631fcf71" providerId="ADAL" clId="{ED7B754C-A18D-4A92-8B89-B9A1424504D1}" dt="2024-09-16T12:55:06.241" v="1075" actId="478"/>
          <ac:spMkLst>
            <pc:docMk/>
            <pc:sldMk cId="3027561568" sldId="296"/>
            <ac:spMk id="25" creationId="{EC8DA040-3CB4-7108-43FF-62816FF24452}"/>
          </ac:spMkLst>
        </pc:spChg>
        <pc:spChg chg="del">
          <ac:chgData name="Karl Dixon" userId="e805a8dd-3dd3-44c2-8338-f22c631fcf71" providerId="ADAL" clId="{ED7B754C-A18D-4A92-8B89-B9A1424504D1}" dt="2024-09-16T12:55:06.241" v="1075" actId="478"/>
          <ac:spMkLst>
            <pc:docMk/>
            <pc:sldMk cId="3027561568" sldId="296"/>
            <ac:spMk id="26" creationId="{48CFEF6D-20C3-D998-C1C2-4D6C7AE91D12}"/>
          </ac:spMkLst>
        </pc:spChg>
        <pc:spChg chg="del">
          <ac:chgData name="Karl Dixon" userId="e805a8dd-3dd3-44c2-8338-f22c631fcf71" providerId="ADAL" clId="{ED7B754C-A18D-4A92-8B89-B9A1424504D1}" dt="2024-09-16T12:55:06.241" v="1075" actId="478"/>
          <ac:spMkLst>
            <pc:docMk/>
            <pc:sldMk cId="3027561568" sldId="296"/>
            <ac:spMk id="27" creationId="{2AC44935-BDAA-9868-AC66-740AF4D7D75C}"/>
          </ac:spMkLst>
        </pc:spChg>
        <pc:spChg chg="del">
          <ac:chgData name="Karl Dixon" userId="e805a8dd-3dd3-44c2-8338-f22c631fcf71" providerId="ADAL" clId="{ED7B754C-A18D-4A92-8B89-B9A1424504D1}" dt="2024-09-16T12:55:06.241" v="1075" actId="478"/>
          <ac:spMkLst>
            <pc:docMk/>
            <pc:sldMk cId="3027561568" sldId="296"/>
            <ac:spMk id="28" creationId="{ADA72EA5-6F1E-5969-36D0-5FCE87C347DC}"/>
          </ac:spMkLst>
        </pc:spChg>
        <pc:spChg chg="del mod">
          <ac:chgData name="Karl Dixon" userId="e805a8dd-3dd3-44c2-8338-f22c631fcf71" providerId="ADAL" clId="{ED7B754C-A18D-4A92-8B89-B9A1424504D1}" dt="2024-09-16T13:03:51.594" v="1458" actId="478"/>
          <ac:spMkLst>
            <pc:docMk/>
            <pc:sldMk cId="3027561568" sldId="296"/>
            <ac:spMk id="29" creationId="{AB61996B-ED62-7EC3-4991-3B47C80E9E4E}"/>
          </ac:spMkLst>
        </pc:spChg>
        <pc:spChg chg="del mod">
          <ac:chgData name="Karl Dixon" userId="e805a8dd-3dd3-44c2-8338-f22c631fcf71" providerId="ADAL" clId="{ED7B754C-A18D-4A92-8B89-B9A1424504D1}" dt="2024-09-16T13:03:51.594" v="1458" actId="478"/>
          <ac:spMkLst>
            <pc:docMk/>
            <pc:sldMk cId="3027561568" sldId="296"/>
            <ac:spMk id="30" creationId="{DBAC0F1B-B4A2-D897-55A6-31F992823B39}"/>
          </ac:spMkLst>
        </pc:spChg>
        <pc:spChg chg="del mod">
          <ac:chgData name="Karl Dixon" userId="e805a8dd-3dd3-44c2-8338-f22c631fcf71" providerId="ADAL" clId="{ED7B754C-A18D-4A92-8B89-B9A1424504D1}" dt="2024-09-16T13:03:51.594" v="1458" actId="478"/>
          <ac:spMkLst>
            <pc:docMk/>
            <pc:sldMk cId="3027561568" sldId="296"/>
            <ac:spMk id="31" creationId="{C751C242-4717-FF70-1D33-AA55E4B15C4F}"/>
          </ac:spMkLst>
        </pc:spChg>
        <pc:spChg chg="del mod">
          <ac:chgData name="Karl Dixon" userId="e805a8dd-3dd3-44c2-8338-f22c631fcf71" providerId="ADAL" clId="{ED7B754C-A18D-4A92-8B89-B9A1424504D1}" dt="2024-09-16T13:03:51.594" v="1458" actId="478"/>
          <ac:spMkLst>
            <pc:docMk/>
            <pc:sldMk cId="3027561568" sldId="296"/>
            <ac:spMk id="32" creationId="{71C647E7-2DF4-B449-9D60-1A38F8022A34}"/>
          </ac:spMkLst>
        </pc:spChg>
        <pc:spChg chg="del mod">
          <ac:chgData name="Karl Dixon" userId="e805a8dd-3dd3-44c2-8338-f22c631fcf71" providerId="ADAL" clId="{ED7B754C-A18D-4A92-8B89-B9A1424504D1}" dt="2024-09-16T13:03:51.594" v="1458" actId="478"/>
          <ac:spMkLst>
            <pc:docMk/>
            <pc:sldMk cId="3027561568" sldId="296"/>
            <ac:spMk id="33" creationId="{A06FAFC1-855D-21E6-BFE5-58BA47437E3C}"/>
          </ac:spMkLst>
        </pc:spChg>
        <pc:spChg chg="del mod">
          <ac:chgData name="Karl Dixon" userId="e805a8dd-3dd3-44c2-8338-f22c631fcf71" providerId="ADAL" clId="{ED7B754C-A18D-4A92-8B89-B9A1424504D1}" dt="2024-09-16T13:03:51.594" v="1458" actId="478"/>
          <ac:spMkLst>
            <pc:docMk/>
            <pc:sldMk cId="3027561568" sldId="296"/>
            <ac:spMk id="34" creationId="{02A9F598-3EEA-A7B2-C785-3CEA683722A6}"/>
          </ac:spMkLst>
        </pc:spChg>
        <pc:spChg chg="del mod">
          <ac:chgData name="Karl Dixon" userId="e805a8dd-3dd3-44c2-8338-f22c631fcf71" providerId="ADAL" clId="{ED7B754C-A18D-4A92-8B89-B9A1424504D1}" dt="2024-09-16T13:03:51.594" v="1458" actId="478"/>
          <ac:spMkLst>
            <pc:docMk/>
            <pc:sldMk cId="3027561568" sldId="296"/>
            <ac:spMk id="35" creationId="{E8FD26E6-E18F-EDD3-4BDF-0C7C4CED9A3A}"/>
          </ac:spMkLst>
        </pc:spChg>
        <pc:spChg chg="del mod">
          <ac:chgData name="Karl Dixon" userId="e805a8dd-3dd3-44c2-8338-f22c631fcf71" providerId="ADAL" clId="{ED7B754C-A18D-4A92-8B89-B9A1424504D1}" dt="2024-09-16T13:03:51.594" v="1458" actId="478"/>
          <ac:spMkLst>
            <pc:docMk/>
            <pc:sldMk cId="3027561568" sldId="296"/>
            <ac:spMk id="36" creationId="{2D226CF1-AB8D-1760-77FE-21B83B02DCFA}"/>
          </ac:spMkLst>
        </pc:spChg>
        <pc:spChg chg="del mod">
          <ac:chgData name="Karl Dixon" userId="e805a8dd-3dd3-44c2-8338-f22c631fcf71" providerId="ADAL" clId="{ED7B754C-A18D-4A92-8B89-B9A1424504D1}" dt="2024-09-16T13:03:51.594" v="1458" actId="478"/>
          <ac:spMkLst>
            <pc:docMk/>
            <pc:sldMk cId="3027561568" sldId="296"/>
            <ac:spMk id="37" creationId="{6C2F2ECD-3A41-D233-7713-F21BB564A2D8}"/>
          </ac:spMkLst>
        </pc:spChg>
        <pc:spChg chg="del mod">
          <ac:chgData name="Karl Dixon" userId="e805a8dd-3dd3-44c2-8338-f22c631fcf71" providerId="ADAL" clId="{ED7B754C-A18D-4A92-8B89-B9A1424504D1}" dt="2024-09-16T13:03:51.594" v="1458" actId="478"/>
          <ac:spMkLst>
            <pc:docMk/>
            <pc:sldMk cId="3027561568" sldId="296"/>
            <ac:spMk id="38" creationId="{E94132F6-2544-5350-756E-5D8B07F03864}"/>
          </ac:spMkLst>
        </pc:spChg>
        <pc:spChg chg="del mod">
          <ac:chgData name="Karl Dixon" userId="e805a8dd-3dd3-44c2-8338-f22c631fcf71" providerId="ADAL" clId="{ED7B754C-A18D-4A92-8B89-B9A1424504D1}" dt="2024-09-16T13:03:51.594" v="1458" actId="478"/>
          <ac:spMkLst>
            <pc:docMk/>
            <pc:sldMk cId="3027561568" sldId="296"/>
            <ac:spMk id="39" creationId="{2A99EF8C-F5AA-C5B4-6E74-3FD7756D84DC}"/>
          </ac:spMkLst>
        </pc:spChg>
        <pc:spChg chg="del mod">
          <ac:chgData name="Karl Dixon" userId="e805a8dd-3dd3-44c2-8338-f22c631fcf71" providerId="ADAL" clId="{ED7B754C-A18D-4A92-8B89-B9A1424504D1}" dt="2024-09-16T13:03:51.594" v="1458" actId="478"/>
          <ac:spMkLst>
            <pc:docMk/>
            <pc:sldMk cId="3027561568" sldId="296"/>
            <ac:spMk id="40" creationId="{B9552366-7D07-F081-E9DF-5603EAB6F8D8}"/>
          </ac:spMkLst>
        </pc:spChg>
        <pc:spChg chg="del mod">
          <ac:chgData name="Karl Dixon" userId="e805a8dd-3dd3-44c2-8338-f22c631fcf71" providerId="ADAL" clId="{ED7B754C-A18D-4A92-8B89-B9A1424504D1}" dt="2024-09-16T13:03:51.594" v="1458" actId="478"/>
          <ac:spMkLst>
            <pc:docMk/>
            <pc:sldMk cId="3027561568" sldId="296"/>
            <ac:spMk id="41" creationId="{F616D1BF-9EF3-4482-D9B3-773E45A9E1FE}"/>
          </ac:spMkLst>
        </pc:spChg>
        <pc:spChg chg="add del mod">
          <ac:chgData name="Karl Dixon" userId="e805a8dd-3dd3-44c2-8338-f22c631fcf71" providerId="ADAL" clId="{ED7B754C-A18D-4A92-8B89-B9A1424504D1}" dt="2024-09-16T13:03:51.594" v="1458" actId="478"/>
          <ac:spMkLst>
            <pc:docMk/>
            <pc:sldMk cId="3027561568" sldId="296"/>
            <ac:spMk id="42" creationId="{7F07ABB5-BE3D-775C-87AA-03B5805BF336}"/>
          </ac:spMkLst>
        </pc:spChg>
        <pc:spChg chg="add del mod">
          <ac:chgData name="Karl Dixon" userId="e805a8dd-3dd3-44c2-8338-f22c631fcf71" providerId="ADAL" clId="{ED7B754C-A18D-4A92-8B89-B9A1424504D1}" dt="2024-09-16T13:03:51.594" v="1458" actId="478"/>
          <ac:spMkLst>
            <pc:docMk/>
            <pc:sldMk cId="3027561568" sldId="296"/>
            <ac:spMk id="43" creationId="{7FBFA0F1-8DB7-1B3C-B3DF-1D66E79762D5}"/>
          </ac:spMkLst>
        </pc:spChg>
        <pc:spChg chg="add del mod">
          <ac:chgData name="Karl Dixon" userId="e805a8dd-3dd3-44c2-8338-f22c631fcf71" providerId="ADAL" clId="{ED7B754C-A18D-4A92-8B89-B9A1424504D1}" dt="2024-09-16T13:03:51.594" v="1458" actId="478"/>
          <ac:spMkLst>
            <pc:docMk/>
            <pc:sldMk cId="3027561568" sldId="296"/>
            <ac:spMk id="44" creationId="{45115C96-BFC1-BC45-BA93-46BEE662E155}"/>
          </ac:spMkLst>
        </pc:spChg>
        <pc:spChg chg="add del mod">
          <ac:chgData name="Karl Dixon" userId="e805a8dd-3dd3-44c2-8338-f22c631fcf71" providerId="ADAL" clId="{ED7B754C-A18D-4A92-8B89-B9A1424504D1}" dt="2024-09-16T13:03:51.594" v="1458" actId="478"/>
          <ac:spMkLst>
            <pc:docMk/>
            <pc:sldMk cId="3027561568" sldId="296"/>
            <ac:spMk id="45" creationId="{41ED8F14-4E54-3737-EED6-C3D9EAF84550}"/>
          </ac:spMkLst>
        </pc:spChg>
        <pc:spChg chg="add del mod">
          <ac:chgData name="Karl Dixon" userId="e805a8dd-3dd3-44c2-8338-f22c631fcf71" providerId="ADAL" clId="{ED7B754C-A18D-4A92-8B89-B9A1424504D1}" dt="2024-09-16T13:03:51.594" v="1458" actId="478"/>
          <ac:spMkLst>
            <pc:docMk/>
            <pc:sldMk cId="3027561568" sldId="296"/>
            <ac:spMk id="46" creationId="{E50C88D3-19FE-C371-C8D8-8BFACA54E79C}"/>
          </ac:spMkLst>
        </pc:spChg>
        <pc:spChg chg="add del mod">
          <ac:chgData name="Karl Dixon" userId="e805a8dd-3dd3-44c2-8338-f22c631fcf71" providerId="ADAL" clId="{ED7B754C-A18D-4A92-8B89-B9A1424504D1}" dt="2024-09-16T13:03:51.594" v="1458" actId="478"/>
          <ac:spMkLst>
            <pc:docMk/>
            <pc:sldMk cId="3027561568" sldId="296"/>
            <ac:spMk id="47" creationId="{96F33B74-3494-1D77-5808-30E5B11C761F}"/>
          </ac:spMkLst>
        </pc:spChg>
        <pc:spChg chg="add del mod">
          <ac:chgData name="Karl Dixon" userId="e805a8dd-3dd3-44c2-8338-f22c631fcf71" providerId="ADAL" clId="{ED7B754C-A18D-4A92-8B89-B9A1424504D1}" dt="2024-09-16T13:03:51.594" v="1458" actId="478"/>
          <ac:spMkLst>
            <pc:docMk/>
            <pc:sldMk cId="3027561568" sldId="296"/>
            <ac:spMk id="48" creationId="{D87FBA66-EE59-63F0-07CD-08B3CBC4B332}"/>
          </ac:spMkLst>
        </pc:spChg>
        <pc:spChg chg="add del mod">
          <ac:chgData name="Karl Dixon" userId="e805a8dd-3dd3-44c2-8338-f22c631fcf71" providerId="ADAL" clId="{ED7B754C-A18D-4A92-8B89-B9A1424504D1}" dt="2024-09-16T13:03:51.594" v="1458" actId="478"/>
          <ac:spMkLst>
            <pc:docMk/>
            <pc:sldMk cId="3027561568" sldId="296"/>
            <ac:spMk id="49" creationId="{E4E3D436-A542-1EF0-95F3-AEFE20A47969}"/>
          </ac:spMkLst>
        </pc:spChg>
        <pc:spChg chg="add del mod">
          <ac:chgData name="Karl Dixon" userId="e805a8dd-3dd3-44c2-8338-f22c631fcf71" providerId="ADAL" clId="{ED7B754C-A18D-4A92-8B89-B9A1424504D1}" dt="2024-09-16T13:03:51.594" v="1458" actId="478"/>
          <ac:spMkLst>
            <pc:docMk/>
            <pc:sldMk cId="3027561568" sldId="296"/>
            <ac:spMk id="50" creationId="{69FDD9AB-7A95-33A4-5382-27330C68C9D6}"/>
          </ac:spMkLst>
        </pc:spChg>
        <pc:spChg chg="add del mod">
          <ac:chgData name="Karl Dixon" userId="e805a8dd-3dd3-44c2-8338-f22c631fcf71" providerId="ADAL" clId="{ED7B754C-A18D-4A92-8B89-B9A1424504D1}" dt="2024-09-16T13:03:51.594" v="1458" actId="478"/>
          <ac:spMkLst>
            <pc:docMk/>
            <pc:sldMk cId="3027561568" sldId="296"/>
            <ac:spMk id="51" creationId="{36342701-E673-27A8-37D3-22E2EFFF858F}"/>
          </ac:spMkLst>
        </pc:spChg>
        <pc:spChg chg="add del mod">
          <ac:chgData name="Karl Dixon" userId="e805a8dd-3dd3-44c2-8338-f22c631fcf71" providerId="ADAL" clId="{ED7B754C-A18D-4A92-8B89-B9A1424504D1}" dt="2024-09-16T13:03:51.594" v="1458" actId="478"/>
          <ac:spMkLst>
            <pc:docMk/>
            <pc:sldMk cId="3027561568" sldId="296"/>
            <ac:spMk id="52" creationId="{D9903617-DD81-49AB-B3CE-CA19210B8E27}"/>
          </ac:spMkLst>
        </pc:spChg>
        <pc:spChg chg="add del mod">
          <ac:chgData name="Karl Dixon" userId="e805a8dd-3dd3-44c2-8338-f22c631fcf71" providerId="ADAL" clId="{ED7B754C-A18D-4A92-8B89-B9A1424504D1}" dt="2024-09-16T13:03:51.594" v="1458" actId="478"/>
          <ac:spMkLst>
            <pc:docMk/>
            <pc:sldMk cId="3027561568" sldId="296"/>
            <ac:spMk id="53" creationId="{8EECD8D2-8B44-7755-86C8-1DDB717FDAFD}"/>
          </ac:spMkLst>
        </pc:spChg>
        <pc:spChg chg="add del mod">
          <ac:chgData name="Karl Dixon" userId="e805a8dd-3dd3-44c2-8338-f22c631fcf71" providerId="ADAL" clId="{ED7B754C-A18D-4A92-8B89-B9A1424504D1}" dt="2024-09-16T13:03:51.594" v="1458" actId="478"/>
          <ac:spMkLst>
            <pc:docMk/>
            <pc:sldMk cId="3027561568" sldId="296"/>
            <ac:spMk id="54" creationId="{6F2633DB-1406-FAB4-49F7-49496E50C7BC}"/>
          </ac:spMkLst>
        </pc:spChg>
        <pc:spChg chg="add del mod">
          <ac:chgData name="Karl Dixon" userId="e805a8dd-3dd3-44c2-8338-f22c631fcf71" providerId="ADAL" clId="{ED7B754C-A18D-4A92-8B89-B9A1424504D1}" dt="2024-09-16T13:03:51.594" v="1458" actId="478"/>
          <ac:spMkLst>
            <pc:docMk/>
            <pc:sldMk cId="3027561568" sldId="296"/>
            <ac:spMk id="55" creationId="{87175C01-C9EF-01FB-BD94-095E5FFCA918}"/>
          </ac:spMkLst>
        </pc:spChg>
        <pc:spChg chg="add del mod">
          <ac:chgData name="Karl Dixon" userId="e805a8dd-3dd3-44c2-8338-f22c631fcf71" providerId="ADAL" clId="{ED7B754C-A18D-4A92-8B89-B9A1424504D1}" dt="2024-09-16T13:03:51.594" v="1458" actId="478"/>
          <ac:spMkLst>
            <pc:docMk/>
            <pc:sldMk cId="3027561568" sldId="296"/>
            <ac:spMk id="56" creationId="{C99C8EC0-6282-B86A-1CE4-474D9E97F274}"/>
          </ac:spMkLst>
        </pc:spChg>
        <pc:spChg chg="add del mod">
          <ac:chgData name="Karl Dixon" userId="e805a8dd-3dd3-44c2-8338-f22c631fcf71" providerId="ADAL" clId="{ED7B754C-A18D-4A92-8B89-B9A1424504D1}" dt="2024-09-16T13:03:51.594" v="1458" actId="478"/>
          <ac:spMkLst>
            <pc:docMk/>
            <pc:sldMk cId="3027561568" sldId="296"/>
            <ac:spMk id="57" creationId="{95241FCF-7079-B4C9-AE31-24248E63155A}"/>
          </ac:spMkLst>
        </pc:spChg>
        <pc:spChg chg="add del mod">
          <ac:chgData name="Karl Dixon" userId="e805a8dd-3dd3-44c2-8338-f22c631fcf71" providerId="ADAL" clId="{ED7B754C-A18D-4A92-8B89-B9A1424504D1}" dt="2024-09-16T13:03:51.594" v="1458" actId="478"/>
          <ac:spMkLst>
            <pc:docMk/>
            <pc:sldMk cId="3027561568" sldId="296"/>
            <ac:spMk id="58" creationId="{1ABA89F8-C79A-B429-F8C0-DC637E41085D}"/>
          </ac:spMkLst>
        </pc:spChg>
        <pc:spChg chg="add del mod">
          <ac:chgData name="Karl Dixon" userId="e805a8dd-3dd3-44c2-8338-f22c631fcf71" providerId="ADAL" clId="{ED7B754C-A18D-4A92-8B89-B9A1424504D1}" dt="2024-09-16T13:03:51.594" v="1458" actId="478"/>
          <ac:spMkLst>
            <pc:docMk/>
            <pc:sldMk cId="3027561568" sldId="296"/>
            <ac:spMk id="59" creationId="{5EBD8433-4D90-6CF1-5435-EE08F7F6E79B}"/>
          </ac:spMkLst>
        </pc:spChg>
        <pc:spChg chg="add del mod">
          <ac:chgData name="Karl Dixon" userId="e805a8dd-3dd3-44c2-8338-f22c631fcf71" providerId="ADAL" clId="{ED7B754C-A18D-4A92-8B89-B9A1424504D1}" dt="2024-09-16T13:03:51.594" v="1458" actId="478"/>
          <ac:spMkLst>
            <pc:docMk/>
            <pc:sldMk cId="3027561568" sldId="296"/>
            <ac:spMk id="60" creationId="{8F4B6ECD-C311-6BE3-1A2C-7FF82968E6C8}"/>
          </ac:spMkLst>
        </pc:spChg>
        <pc:spChg chg="add del mod">
          <ac:chgData name="Karl Dixon" userId="e805a8dd-3dd3-44c2-8338-f22c631fcf71" providerId="ADAL" clId="{ED7B754C-A18D-4A92-8B89-B9A1424504D1}" dt="2024-09-16T13:03:51.594" v="1458" actId="478"/>
          <ac:spMkLst>
            <pc:docMk/>
            <pc:sldMk cId="3027561568" sldId="296"/>
            <ac:spMk id="61" creationId="{4D8F90F3-D61B-767A-B900-87ABC7B1B1E0}"/>
          </ac:spMkLst>
        </pc:spChg>
        <pc:spChg chg="add del mod">
          <ac:chgData name="Karl Dixon" userId="e805a8dd-3dd3-44c2-8338-f22c631fcf71" providerId="ADAL" clId="{ED7B754C-A18D-4A92-8B89-B9A1424504D1}" dt="2024-09-16T13:03:51.594" v="1458" actId="478"/>
          <ac:spMkLst>
            <pc:docMk/>
            <pc:sldMk cId="3027561568" sldId="296"/>
            <ac:spMk id="62" creationId="{65FA56C5-91F0-061C-9EB3-288BBFBC4C43}"/>
          </ac:spMkLst>
        </pc:spChg>
        <pc:spChg chg="add del mod">
          <ac:chgData name="Karl Dixon" userId="e805a8dd-3dd3-44c2-8338-f22c631fcf71" providerId="ADAL" clId="{ED7B754C-A18D-4A92-8B89-B9A1424504D1}" dt="2024-09-16T12:57:16.809" v="1118" actId="478"/>
          <ac:spMkLst>
            <pc:docMk/>
            <pc:sldMk cId="3027561568" sldId="296"/>
            <ac:spMk id="63" creationId="{2F0C3B79-52BC-C811-9E4F-B71E27E40E62}"/>
          </ac:spMkLst>
        </pc:spChg>
        <pc:spChg chg="add del mod">
          <ac:chgData name="Karl Dixon" userId="e805a8dd-3dd3-44c2-8338-f22c631fcf71" providerId="ADAL" clId="{ED7B754C-A18D-4A92-8B89-B9A1424504D1}" dt="2024-09-16T12:57:16.809" v="1118" actId="478"/>
          <ac:spMkLst>
            <pc:docMk/>
            <pc:sldMk cId="3027561568" sldId="296"/>
            <ac:spMk id="64" creationId="{11FAF1A0-EA45-A823-76F4-A63D872CDB5D}"/>
          </ac:spMkLst>
        </pc:spChg>
        <pc:spChg chg="add del mod">
          <ac:chgData name="Karl Dixon" userId="e805a8dd-3dd3-44c2-8338-f22c631fcf71" providerId="ADAL" clId="{ED7B754C-A18D-4A92-8B89-B9A1424504D1}" dt="2024-09-16T12:57:16.809" v="1118" actId="478"/>
          <ac:spMkLst>
            <pc:docMk/>
            <pc:sldMk cId="3027561568" sldId="296"/>
            <ac:spMk id="65" creationId="{4F865C72-AE06-7D61-4C04-9981FEF86545}"/>
          </ac:spMkLst>
        </pc:spChg>
        <pc:spChg chg="add del mod">
          <ac:chgData name="Karl Dixon" userId="e805a8dd-3dd3-44c2-8338-f22c631fcf71" providerId="ADAL" clId="{ED7B754C-A18D-4A92-8B89-B9A1424504D1}" dt="2024-09-16T12:57:16.809" v="1118" actId="478"/>
          <ac:spMkLst>
            <pc:docMk/>
            <pc:sldMk cId="3027561568" sldId="296"/>
            <ac:spMk id="66" creationId="{B8626F69-1C02-1E56-F794-36D3A32FE33F}"/>
          </ac:spMkLst>
        </pc:spChg>
        <pc:spChg chg="add del mod">
          <ac:chgData name="Karl Dixon" userId="e805a8dd-3dd3-44c2-8338-f22c631fcf71" providerId="ADAL" clId="{ED7B754C-A18D-4A92-8B89-B9A1424504D1}" dt="2024-09-16T13:21:10.822" v="1896" actId="478"/>
          <ac:spMkLst>
            <pc:docMk/>
            <pc:sldMk cId="3027561568" sldId="296"/>
            <ac:spMk id="67" creationId="{6E3E0DBC-4D60-7278-2C36-2E02A999DD39}"/>
          </ac:spMkLst>
        </pc:spChg>
        <pc:spChg chg="add del mod">
          <ac:chgData name="Karl Dixon" userId="e805a8dd-3dd3-44c2-8338-f22c631fcf71" providerId="ADAL" clId="{ED7B754C-A18D-4A92-8B89-B9A1424504D1}" dt="2024-09-16T13:21:10.822" v="1896" actId="478"/>
          <ac:spMkLst>
            <pc:docMk/>
            <pc:sldMk cId="3027561568" sldId="296"/>
            <ac:spMk id="68" creationId="{4FD31FEA-D589-3585-CF04-D61EC78F113E}"/>
          </ac:spMkLst>
        </pc:spChg>
        <pc:spChg chg="add del mod">
          <ac:chgData name="Karl Dixon" userId="e805a8dd-3dd3-44c2-8338-f22c631fcf71" providerId="ADAL" clId="{ED7B754C-A18D-4A92-8B89-B9A1424504D1}" dt="2024-09-16T13:21:10.822" v="1896" actId="478"/>
          <ac:spMkLst>
            <pc:docMk/>
            <pc:sldMk cId="3027561568" sldId="296"/>
            <ac:spMk id="69" creationId="{A5B4A313-FE11-53C7-BDA7-39BD216E70D6}"/>
          </ac:spMkLst>
        </pc:spChg>
        <pc:spChg chg="add del mod">
          <ac:chgData name="Karl Dixon" userId="e805a8dd-3dd3-44c2-8338-f22c631fcf71" providerId="ADAL" clId="{ED7B754C-A18D-4A92-8B89-B9A1424504D1}" dt="2024-09-16T13:21:10.822" v="1896" actId="478"/>
          <ac:spMkLst>
            <pc:docMk/>
            <pc:sldMk cId="3027561568" sldId="296"/>
            <ac:spMk id="70" creationId="{FA01ADC3-0411-B78D-D091-5D211D514F9A}"/>
          </ac:spMkLst>
        </pc:spChg>
        <pc:spChg chg="add del mod">
          <ac:chgData name="Karl Dixon" userId="e805a8dd-3dd3-44c2-8338-f22c631fcf71" providerId="ADAL" clId="{ED7B754C-A18D-4A92-8B89-B9A1424504D1}" dt="2024-09-16T13:21:10.822" v="1896" actId="478"/>
          <ac:spMkLst>
            <pc:docMk/>
            <pc:sldMk cId="3027561568" sldId="296"/>
            <ac:spMk id="71" creationId="{4DFD8FF1-DCCE-A621-3FD7-309F0B2D124E}"/>
          </ac:spMkLst>
        </pc:spChg>
        <pc:spChg chg="add del mod">
          <ac:chgData name="Karl Dixon" userId="e805a8dd-3dd3-44c2-8338-f22c631fcf71" providerId="ADAL" clId="{ED7B754C-A18D-4A92-8B89-B9A1424504D1}" dt="2024-09-16T13:21:10.822" v="1896" actId="478"/>
          <ac:spMkLst>
            <pc:docMk/>
            <pc:sldMk cId="3027561568" sldId="296"/>
            <ac:spMk id="72" creationId="{20AFFFCD-93CB-CCF3-1E46-CA9BC32A463B}"/>
          </ac:spMkLst>
        </pc:spChg>
        <pc:spChg chg="add del mod">
          <ac:chgData name="Karl Dixon" userId="e805a8dd-3dd3-44c2-8338-f22c631fcf71" providerId="ADAL" clId="{ED7B754C-A18D-4A92-8B89-B9A1424504D1}" dt="2024-09-16T13:21:10.822" v="1896" actId="478"/>
          <ac:spMkLst>
            <pc:docMk/>
            <pc:sldMk cId="3027561568" sldId="296"/>
            <ac:spMk id="73" creationId="{7B73FE38-3432-45DE-3A24-FC5B5C46B7AB}"/>
          </ac:spMkLst>
        </pc:spChg>
        <pc:spChg chg="add del mod">
          <ac:chgData name="Karl Dixon" userId="e805a8dd-3dd3-44c2-8338-f22c631fcf71" providerId="ADAL" clId="{ED7B754C-A18D-4A92-8B89-B9A1424504D1}" dt="2024-09-16T13:21:10.822" v="1896" actId="478"/>
          <ac:spMkLst>
            <pc:docMk/>
            <pc:sldMk cId="3027561568" sldId="296"/>
            <ac:spMk id="74" creationId="{8CC11416-165D-A9C7-C5F9-0DAC9230EF35}"/>
          </ac:spMkLst>
        </pc:spChg>
        <pc:spChg chg="add del mod">
          <ac:chgData name="Karl Dixon" userId="e805a8dd-3dd3-44c2-8338-f22c631fcf71" providerId="ADAL" clId="{ED7B754C-A18D-4A92-8B89-B9A1424504D1}" dt="2024-09-16T13:21:10.822" v="1896" actId="478"/>
          <ac:spMkLst>
            <pc:docMk/>
            <pc:sldMk cId="3027561568" sldId="296"/>
            <ac:spMk id="75" creationId="{2099B88A-BF59-7837-F6DF-7C1656AFC798}"/>
          </ac:spMkLst>
        </pc:spChg>
        <pc:spChg chg="add del mod">
          <ac:chgData name="Karl Dixon" userId="e805a8dd-3dd3-44c2-8338-f22c631fcf71" providerId="ADAL" clId="{ED7B754C-A18D-4A92-8B89-B9A1424504D1}" dt="2024-09-16T13:21:10.822" v="1896" actId="478"/>
          <ac:spMkLst>
            <pc:docMk/>
            <pc:sldMk cId="3027561568" sldId="296"/>
            <ac:spMk id="76" creationId="{5650B0A9-8742-4080-B145-BFE701B48C27}"/>
          </ac:spMkLst>
        </pc:spChg>
        <pc:spChg chg="add del mod">
          <ac:chgData name="Karl Dixon" userId="e805a8dd-3dd3-44c2-8338-f22c631fcf71" providerId="ADAL" clId="{ED7B754C-A18D-4A92-8B89-B9A1424504D1}" dt="2024-09-16T13:21:10.822" v="1896" actId="478"/>
          <ac:spMkLst>
            <pc:docMk/>
            <pc:sldMk cId="3027561568" sldId="296"/>
            <ac:spMk id="77" creationId="{BA21FAB3-4D22-0794-53A1-4B293A5AF9CC}"/>
          </ac:spMkLst>
        </pc:spChg>
      </pc:sldChg>
      <pc:sldChg chg="addSp delSp modSp add mod">
        <pc:chgData name="Karl Dixon" userId="e805a8dd-3dd3-44c2-8338-f22c631fcf71" providerId="ADAL" clId="{ED7B754C-A18D-4A92-8B89-B9A1424504D1}" dt="2024-09-17T13:05:18.405" v="3745" actId="207"/>
        <pc:sldMkLst>
          <pc:docMk/>
          <pc:sldMk cId="1631595102" sldId="300"/>
        </pc:sldMkLst>
        <pc:spChg chg="del">
          <ac:chgData name="Karl Dixon" userId="e805a8dd-3dd3-44c2-8338-f22c631fcf71" providerId="ADAL" clId="{ED7B754C-A18D-4A92-8B89-B9A1424504D1}" dt="2024-09-17T12:12:34.525" v="2069" actId="478"/>
          <ac:spMkLst>
            <pc:docMk/>
            <pc:sldMk cId="1631595102" sldId="300"/>
            <ac:spMk id="3" creationId="{77E17F5D-2429-F1C6-BA35-FD45BF9281C1}"/>
          </ac:spMkLst>
        </pc:spChg>
        <pc:spChg chg="mod">
          <ac:chgData name="Karl Dixon" userId="e805a8dd-3dd3-44c2-8338-f22c631fcf71" providerId="ADAL" clId="{ED7B754C-A18D-4A92-8B89-B9A1424504D1}" dt="2024-09-17T13:03:08.492" v="3713" actId="1076"/>
          <ac:spMkLst>
            <pc:docMk/>
            <pc:sldMk cId="1631595102" sldId="300"/>
            <ac:spMk id="5" creationId="{26A8762A-0200-57E9-B64A-ED556B9ECC60}"/>
          </ac:spMkLst>
        </pc:spChg>
        <pc:spChg chg="mod">
          <ac:chgData name="Karl Dixon" userId="e805a8dd-3dd3-44c2-8338-f22c631fcf71" providerId="ADAL" clId="{ED7B754C-A18D-4A92-8B89-B9A1424504D1}" dt="2024-09-17T12:48:19.968" v="2980" actId="1076"/>
          <ac:spMkLst>
            <pc:docMk/>
            <pc:sldMk cId="1631595102" sldId="300"/>
            <ac:spMk id="6" creationId="{442AEA93-090D-CE73-3A1C-FEC2A071249A}"/>
          </ac:spMkLst>
        </pc:spChg>
        <pc:spChg chg="mod">
          <ac:chgData name="Karl Dixon" userId="e805a8dd-3dd3-44c2-8338-f22c631fcf71" providerId="ADAL" clId="{ED7B754C-A18D-4A92-8B89-B9A1424504D1}" dt="2024-09-17T12:39:01.993" v="2384" actId="20577"/>
          <ac:spMkLst>
            <pc:docMk/>
            <pc:sldMk cId="1631595102" sldId="300"/>
            <ac:spMk id="7" creationId="{2C49A7F4-0692-F246-309B-44F45D26100C}"/>
          </ac:spMkLst>
        </pc:spChg>
        <pc:spChg chg="add del mod">
          <ac:chgData name="Karl Dixon" userId="e805a8dd-3dd3-44c2-8338-f22c631fcf71" providerId="ADAL" clId="{ED7B754C-A18D-4A92-8B89-B9A1424504D1}" dt="2024-09-17T12:12:43.058" v="2070" actId="478"/>
          <ac:spMkLst>
            <pc:docMk/>
            <pc:sldMk cId="1631595102" sldId="300"/>
            <ac:spMk id="8" creationId="{DF4433CB-FF9D-BFE6-C8EF-1D437C9DFE79}"/>
          </ac:spMkLst>
        </pc:spChg>
        <pc:spChg chg="mod">
          <ac:chgData name="Karl Dixon" userId="e805a8dd-3dd3-44c2-8338-f22c631fcf71" providerId="ADAL" clId="{ED7B754C-A18D-4A92-8B89-B9A1424504D1}" dt="2024-09-17T13:02:23.089" v="3707" actId="1076"/>
          <ac:spMkLst>
            <pc:docMk/>
            <pc:sldMk cId="1631595102" sldId="300"/>
            <ac:spMk id="12" creationId="{A0A3B142-0185-CA6B-CB84-2946D84776C7}"/>
          </ac:spMkLst>
        </pc:spChg>
        <pc:spChg chg="add mod">
          <ac:chgData name="Karl Dixon" userId="e805a8dd-3dd3-44c2-8338-f22c631fcf71" providerId="ADAL" clId="{ED7B754C-A18D-4A92-8B89-B9A1424504D1}" dt="2024-09-17T13:03:40.566" v="3717" actId="1076"/>
          <ac:spMkLst>
            <pc:docMk/>
            <pc:sldMk cId="1631595102" sldId="300"/>
            <ac:spMk id="17" creationId="{87919B8E-3F50-F1C4-DB40-48E6FEDB718D}"/>
          </ac:spMkLst>
        </pc:spChg>
        <pc:spChg chg="add mod">
          <ac:chgData name="Karl Dixon" userId="e805a8dd-3dd3-44c2-8338-f22c631fcf71" providerId="ADAL" clId="{ED7B754C-A18D-4A92-8B89-B9A1424504D1}" dt="2024-09-17T13:03:51.850" v="3719" actId="1076"/>
          <ac:spMkLst>
            <pc:docMk/>
            <pc:sldMk cId="1631595102" sldId="300"/>
            <ac:spMk id="21" creationId="{35CA0A74-F5F3-14AA-DEB3-6BD626DCA4EB}"/>
          </ac:spMkLst>
        </pc:spChg>
        <pc:spChg chg="add del mod">
          <ac:chgData name="Karl Dixon" userId="e805a8dd-3dd3-44c2-8338-f22c631fcf71" providerId="ADAL" clId="{ED7B754C-A18D-4A92-8B89-B9A1424504D1}" dt="2024-09-17T13:00:28.625" v="3690" actId="21"/>
          <ac:spMkLst>
            <pc:docMk/>
            <pc:sldMk cId="1631595102" sldId="300"/>
            <ac:spMk id="23" creationId="{F722919E-1BFA-E3EE-0976-0BE5F4CA6E87}"/>
          </ac:spMkLst>
        </pc:spChg>
        <pc:spChg chg="add mod">
          <ac:chgData name="Karl Dixon" userId="e805a8dd-3dd3-44c2-8338-f22c631fcf71" providerId="ADAL" clId="{ED7B754C-A18D-4A92-8B89-B9A1424504D1}" dt="2024-09-17T13:05:18.405" v="3745" actId="207"/>
          <ac:spMkLst>
            <pc:docMk/>
            <pc:sldMk cId="1631595102" sldId="300"/>
            <ac:spMk id="24" creationId="{FEFED285-29E6-9236-63E1-2A15980B9435}"/>
          </ac:spMkLst>
        </pc:spChg>
        <pc:spChg chg="add del mod">
          <ac:chgData name="Karl Dixon" userId="e805a8dd-3dd3-44c2-8338-f22c631fcf71" providerId="ADAL" clId="{ED7B754C-A18D-4A92-8B89-B9A1424504D1}" dt="2024-09-17T13:00:50.491" v="3696" actId="478"/>
          <ac:spMkLst>
            <pc:docMk/>
            <pc:sldMk cId="1631595102" sldId="300"/>
            <ac:spMk id="26" creationId="{AB94E4A7-1470-017A-FF3C-2065B225C432}"/>
          </ac:spMkLst>
        </pc:spChg>
        <pc:spChg chg="add mod">
          <ac:chgData name="Karl Dixon" userId="e805a8dd-3dd3-44c2-8338-f22c631fcf71" providerId="ADAL" clId="{ED7B754C-A18D-4A92-8B89-B9A1424504D1}" dt="2024-09-17T13:05:13.813" v="3744" actId="207"/>
          <ac:spMkLst>
            <pc:docMk/>
            <pc:sldMk cId="1631595102" sldId="300"/>
            <ac:spMk id="27" creationId="{2F492ACB-A30A-02F4-E560-DA28F405985B}"/>
          </ac:spMkLst>
        </pc:spChg>
        <pc:graphicFrameChg chg="add del mod">
          <ac:chgData name="Karl Dixon" userId="e805a8dd-3dd3-44c2-8338-f22c631fcf71" providerId="ADAL" clId="{ED7B754C-A18D-4A92-8B89-B9A1424504D1}" dt="2024-09-17T12:23:02.556" v="2128" actId="478"/>
          <ac:graphicFrameMkLst>
            <pc:docMk/>
            <pc:sldMk cId="1631595102" sldId="300"/>
            <ac:graphicFrameMk id="16" creationId="{7D700203-7F81-D3BF-6384-CE02326E05D1}"/>
          </ac:graphicFrameMkLst>
        </pc:graphicFrameChg>
        <pc:graphicFrameChg chg="add mod">
          <ac:chgData name="Karl Dixon" userId="e805a8dd-3dd3-44c2-8338-f22c631fcf71" providerId="ADAL" clId="{ED7B754C-A18D-4A92-8B89-B9A1424504D1}" dt="2024-09-17T13:03:33.019" v="3715" actId="1076"/>
          <ac:graphicFrameMkLst>
            <pc:docMk/>
            <pc:sldMk cId="1631595102" sldId="300"/>
            <ac:graphicFrameMk id="18" creationId="{ABB2A31B-DE3A-1C2A-8423-7F541F4AD696}"/>
          </ac:graphicFrameMkLst>
        </pc:graphicFrameChg>
        <pc:graphicFrameChg chg="add mod">
          <ac:chgData name="Karl Dixon" userId="e805a8dd-3dd3-44c2-8338-f22c631fcf71" providerId="ADAL" clId="{ED7B754C-A18D-4A92-8B89-B9A1424504D1}" dt="2024-09-17T13:03:46.708" v="3718" actId="1076"/>
          <ac:graphicFrameMkLst>
            <pc:docMk/>
            <pc:sldMk cId="1631595102" sldId="300"/>
            <ac:graphicFrameMk id="19" creationId="{F6CF79EA-4552-CCEA-1716-317912E8E58F}"/>
          </ac:graphicFrameMkLst>
        </pc:graphicFrameChg>
        <pc:graphicFrameChg chg="add mod">
          <ac:chgData name="Karl Dixon" userId="e805a8dd-3dd3-44c2-8338-f22c631fcf71" providerId="ADAL" clId="{ED7B754C-A18D-4A92-8B89-B9A1424504D1}" dt="2024-09-17T13:03:59.708" v="3720" actId="1076"/>
          <ac:graphicFrameMkLst>
            <pc:docMk/>
            <pc:sldMk cId="1631595102" sldId="300"/>
            <ac:graphicFrameMk id="20" creationId="{F38E8E97-A7A3-59C1-48B4-B74EB927711E}"/>
          </ac:graphicFrameMkLst>
        </pc:graphicFrameChg>
        <pc:graphicFrameChg chg="add mod">
          <ac:chgData name="Karl Dixon" userId="e805a8dd-3dd3-44c2-8338-f22c631fcf71" providerId="ADAL" clId="{ED7B754C-A18D-4A92-8B89-B9A1424504D1}" dt="2024-09-17T13:04:03.891" v="3721" actId="1076"/>
          <ac:graphicFrameMkLst>
            <pc:docMk/>
            <pc:sldMk cId="1631595102" sldId="300"/>
            <ac:graphicFrameMk id="22" creationId="{D901046F-093B-F0D7-6DE7-8B0E3031A092}"/>
          </ac:graphicFrameMkLst>
        </pc:graphicFrameChg>
        <pc:graphicFrameChg chg="mod">
          <ac:chgData name="Karl Dixon" userId="e805a8dd-3dd3-44c2-8338-f22c631fcf71" providerId="ADAL" clId="{ED7B754C-A18D-4A92-8B89-B9A1424504D1}" dt="2024-09-17T13:03:36.580" v="3716" actId="1076"/>
          <ac:graphicFrameMkLst>
            <pc:docMk/>
            <pc:sldMk cId="1631595102" sldId="300"/>
            <ac:graphicFrameMk id="47" creationId="{027DE5C8-67DC-FBCC-CB12-833DA7E96B13}"/>
          </ac:graphicFrameMkLst>
        </pc:graphicFrameChg>
        <pc:graphicFrameChg chg="mod">
          <ac:chgData name="Karl Dixon" userId="e805a8dd-3dd3-44c2-8338-f22c631fcf71" providerId="ADAL" clId="{ED7B754C-A18D-4A92-8B89-B9A1424504D1}" dt="2024-09-17T13:03:46.708" v="3718" actId="1076"/>
          <ac:graphicFrameMkLst>
            <pc:docMk/>
            <pc:sldMk cId="1631595102" sldId="300"/>
            <ac:graphicFrameMk id="51" creationId="{85D4FEEA-4255-2820-92A7-9E347B9D47B8}"/>
          </ac:graphicFrameMkLst>
        </pc:graphicFrameChg>
        <pc:graphicFrameChg chg="del mod">
          <ac:chgData name="Karl Dixon" userId="e805a8dd-3dd3-44c2-8338-f22c631fcf71" providerId="ADAL" clId="{ED7B754C-A18D-4A92-8B89-B9A1424504D1}" dt="2024-09-17T12:23:02.556" v="2128" actId="478"/>
          <ac:graphicFrameMkLst>
            <pc:docMk/>
            <pc:sldMk cId="1631595102" sldId="300"/>
            <ac:graphicFrameMk id="52" creationId="{04EB06CB-ACA6-64A0-B987-5034B784C714}"/>
          </ac:graphicFrameMkLst>
        </pc:graphicFrameChg>
        <pc:graphicFrameChg chg="del mod">
          <ac:chgData name="Karl Dixon" userId="e805a8dd-3dd3-44c2-8338-f22c631fcf71" providerId="ADAL" clId="{ED7B754C-A18D-4A92-8B89-B9A1424504D1}" dt="2024-09-17T12:23:02.556" v="2128" actId="478"/>
          <ac:graphicFrameMkLst>
            <pc:docMk/>
            <pc:sldMk cId="1631595102" sldId="300"/>
            <ac:graphicFrameMk id="53" creationId="{2282C310-31B7-C415-D50A-C9E7853D5DD6}"/>
          </ac:graphicFrameMkLst>
        </pc:graphicFrameChg>
      </pc:sldChg>
      <pc:sldChg chg="delSp add mod">
        <pc:chgData name="Karl Dixon" userId="e805a8dd-3dd3-44c2-8338-f22c631fcf71" providerId="ADAL" clId="{ED7B754C-A18D-4A92-8B89-B9A1424504D1}" dt="2024-09-17T12:23:07.524" v="2129" actId="478"/>
        <pc:sldMkLst>
          <pc:docMk/>
          <pc:sldMk cId="2716230107" sldId="301"/>
        </pc:sldMkLst>
        <pc:graphicFrameChg chg="del">
          <ac:chgData name="Karl Dixon" userId="e805a8dd-3dd3-44c2-8338-f22c631fcf71" providerId="ADAL" clId="{ED7B754C-A18D-4A92-8B89-B9A1424504D1}" dt="2024-09-17T12:23:07.524" v="2129" actId="478"/>
          <ac:graphicFrameMkLst>
            <pc:docMk/>
            <pc:sldMk cId="2716230107" sldId="301"/>
            <ac:graphicFrameMk id="16" creationId="{7D700203-7F81-D3BF-6384-CE02326E05D1}"/>
          </ac:graphicFrameMkLst>
        </pc:graphicFrameChg>
        <pc:graphicFrameChg chg="del">
          <ac:chgData name="Karl Dixon" userId="e805a8dd-3dd3-44c2-8338-f22c631fcf71" providerId="ADAL" clId="{ED7B754C-A18D-4A92-8B89-B9A1424504D1}" dt="2024-09-17T12:23:07.524" v="2129" actId="478"/>
          <ac:graphicFrameMkLst>
            <pc:docMk/>
            <pc:sldMk cId="2716230107" sldId="301"/>
            <ac:graphicFrameMk id="47" creationId="{027DE5C8-67DC-FBCC-CB12-833DA7E96B13}"/>
          </ac:graphicFrameMkLst>
        </pc:graphicFrameChg>
        <pc:graphicFrameChg chg="del">
          <ac:chgData name="Karl Dixon" userId="e805a8dd-3dd3-44c2-8338-f22c631fcf71" providerId="ADAL" clId="{ED7B754C-A18D-4A92-8B89-B9A1424504D1}" dt="2024-09-17T12:23:07.524" v="2129" actId="478"/>
          <ac:graphicFrameMkLst>
            <pc:docMk/>
            <pc:sldMk cId="2716230107" sldId="301"/>
            <ac:graphicFrameMk id="51" creationId="{85D4FEEA-4255-2820-92A7-9E347B9D47B8}"/>
          </ac:graphicFrameMkLst>
        </pc:graphicFrameChg>
        <pc:graphicFrameChg chg="del">
          <ac:chgData name="Karl Dixon" userId="e805a8dd-3dd3-44c2-8338-f22c631fcf71" providerId="ADAL" clId="{ED7B754C-A18D-4A92-8B89-B9A1424504D1}" dt="2024-09-17T12:23:07.524" v="2129" actId="478"/>
          <ac:graphicFrameMkLst>
            <pc:docMk/>
            <pc:sldMk cId="2716230107" sldId="301"/>
            <ac:graphicFrameMk id="52" creationId="{04EB06CB-ACA6-64A0-B987-5034B784C714}"/>
          </ac:graphicFrameMkLst>
        </pc:graphicFrameChg>
        <pc:graphicFrameChg chg="del">
          <ac:chgData name="Karl Dixon" userId="e805a8dd-3dd3-44c2-8338-f22c631fcf71" providerId="ADAL" clId="{ED7B754C-A18D-4A92-8B89-B9A1424504D1}" dt="2024-09-17T12:23:07.524" v="2129" actId="478"/>
          <ac:graphicFrameMkLst>
            <pc:docMk/>
            <pc:sldMk cId="2716230107" sldId="301"/>
            <ac:graphicFrameMk id="53" creationId="{2282C310-31B7-C415-D50A-C9E7853D5DD6}"/>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Barlow Condensed" panose="00000506000000000000" pitchFamily="2" charset="0"/>
                <a:ea typeface="+mn-ea"/>
                <a:cs typeface="+mn-cs"/>
              </a:defRPr>
            </a:pPr>
            <a:r>
              <a:rPr lang="en-US" sz="1200" b="1">
                <a:latin typeface="Barlow Condensed" panose="00000506000000000000" pitchFamily="2" charset="0"/>
              </a:rPr>
              <a:t>Planner</a:t>
            </a:r>
          </a:p>
        </c:rich>
      </c:tx>
      <c:layout>
        <c:manualLayout>
          <c:xMode val="edge"/>
          <c:yMode val="edge"/>
          <c:x val="0.11739679759781216"/>
          <c:y val="9.7951644088459203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Barlow Condensed" panose="00000506000000000000" pitchFamily="2" charset="0"/>
              <a:ea typeface="+mn-ea"/>
              <a:cs typeface="+mn-cs"/>
            </a:defRPr>
          </a:pPr>
          <a:endParaRPr lang="en-US"/>
        </a:p>
      </c:txPr>
    </c:title>
    <c:autoTitleDeleted val="0"/>
    <c:plotArea>
      <c:layout>
        <c:manualLayout>
          <c:layoutTarget val="inner"/>
          <c:xMode val="edge"/>
          <c:yMode val="edge"/>
          <c:x val="0.31452860866919785"/>
          <c:y val="0.25404134889826085"/>
          <c:w val="0.38581728200147514"/>
          <c:h val="0.63517158168284971"/>
        </c:manualLayout>
      </c:layout>
      <c:radarChart>
        <c:radarStyle val="filled"/>
        <c:varyColors val="0"/>
        <c:ser>
          <c:idx val="0"/>
          <c:order val="0"/>
          <c:tx>
            <c:strRef>
              <c:f>Sheet1!$B$1</c:f>
              <c:strCache>
                <c:ptCount val="1"/>
                <c:pt idx="0">
                  <c:v>Planner</c:v>
                </c:pt>
              </c:strCache>
            </c:strRef>
          </c:tx>
          <c:spPr>
            <a:solidFill>
              <a:srgbClr val="13E2BA">
                <a:alpha val="50196"/>
              </a:srgbClr>
            </a:solidFill>
            <a:ln>
              <a:noFill/>
            </a:ln>
            <a:effectLst/>
          </c:spPr>
          <c:cat>
            <c:strRef>
              <c:f>Sheet1!$A$2:$A$7</c:f>
              <c:strCache>
                <c:ptCount val="6"/>
                <c:pt idx="0">
                  <c:v>Strategic</c:v>
                </c:pt>
                <c:pt idx="1">
                  <c:v>Commercial</c:v>
                </c:pt>
                <c:pt idx="2">
                  <c:v>Technical</c:v>
                </c:pt>
                <c:pt idx="3">
                  <c:v>Creative</c:v>
                </c:pt>
                <c:pt idx="4">
                  <c:v>Analytical</c:v>
                </c:pt>
                <c:pt idx="5">
                  <c:v>Communication</c:v>
                </c:pt>
              </c:strCache>
            </c:strRef>
          </c:cat>
          <c:val>
            <c:numRef>
              <c:f>Sheet1!$B$2:$B$7</c:f>
              <c:numCache>
                <c:formatCode>General</c:formatCode>
                <c:ptCount val="6"/>
                <c:pt idx="0">
                  <c:v>6</c:v>
                </c:pt>
                <c:pt idx="1">
                  <c:v>7</c:v>
                </c:pt>
                <c:pt idx="2">
                  <c:v>6</c:v>
                </c:pt>
                <c:pt idx="3">
                  <c:v>7</c:v>
                </c:pt>
                <c:pt idx="4">
                  <c:v>6</c:v>
                </c:pt>
                <c:pt idx="5">
                  <c:v>7</c:v>
                </c:pt>
              </c:numCache>
            </c:numRef>
          </c:val>
          <c:extLst>
            <c:ext xmlns:c16="http://schemas.microsoft.com/office/drawing/2014/chart" uri="{C3380CC4-5D6E-409C-BE32-E72D297353CC}">
              <c16:uniqueId val="{00000000-677A-403D-80EE-C781B9660377}"/>
            </c:ext>
          </c:extLst>
        </c:ser>
        <c:dLbls>
          <c:showLegendKey val="0"/>
          <c:showVal val="0"/>
          <c:showCatName val="0"/>
          <c:showSerName val="0"/>
          <c:showPercent val="0"/>
          <c:showBubbleSize val="0"/>
        </c:dLbls>
        <c:axId val="1874222112"/>
        <c:axId val="1874224032"/>
      </c:radarChart>
      <c:catAx>
        <c:axId val="1874222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874224032"/>
        <c:crosses val="autoZero"/>
        <c:auto val="1"/>
        <c:lblAlgn val="ctr"/>
        <c:lblOffset val="100"/>
        <c:noMultiLvlLbl val="0"/>
      </c:catAx>
      <c:valAx>
        <c:axId val="1874224032"/>
        <c:scaling>
          <c:orientation val="minMax"/>
          <c:max val="1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74222112"/>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Barlow Condensed" panose="00000506000000000000" pitchFamily="2" charset="0"/>
                <a:ea typeface="+mn-ea"/>
                <a:cs typeface="+mn-cs"/>
              </a:defRPr>
            </a:pPr>
            <a:r>
              <a:rPr lang="en-US" sz="1200" b="1">
                <a:latin typeface="Barlow Condensed" panose="00000506000000000000" pitchFamily="2" charset="0"/>
              </a:rPr>
              <a:t>Head of Insight</a:t>
            </a:r>
          </a:p>
        </c:rich>
      </c:tx>
      <c:layout>
        <c:manualLayout>
          <c:xMode val="edge"/>
          <c:yMode val="edge"/>
          <c:x val="0.1586487868209632"/>
          <c:y val="9.182966633293050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Barlow Condensed" panose="00000506000000000000" pitchFamily="2" charset="0"/>
              <a:ea typeface="+mn-ea"/>
              <a:cs typeface="+mn-cs"/>
            </a:defRPr>
          </a:pPr>
          <a:endParaRPr lang="en-US"/>
        </a:p>
      </c:txPr>
    </c:title>
    <c:autoTitleDeleted val="0"/>
    <c:plotArea>
      <c:layout>
        <c:manualLayout>
          <c:layoutTarget val="inner"/>
          <c:xMode val="edge"/>
          <c:yMode val="edge"/>
          <c:x val="0.31452860866919785"/>
          <c:y val="0.25404134889826085"/>
          <c:w val="0.38581728200147514"/>
          <c:h val="0.63517158168284971"/>
        </c:manualLayout>
      </c:layout>
      <c:radarChart>
        <c:radarStyle val="filled"/>
        <c:varyColors val="0"/>
        <c:ser>
          <c:idx val="0"/>
          <c:order val="0"/>
          <c:tx>
            <c:strRef>
              <c:f>Sheet1!$B$1</c:f>
              <c:strCache>
                <c:ptCount val="1"/>
                <c:pt idx="0">
                  <c:v>HoD Insight</c:v>
                </c:pt>
              </c:strCache>
            </c:strRef>
          </c:tx>
          <c:spPr>
            <a:solidFill>
              <a:srgbClr val="016364">
                <a:alpha val="50196"/>
              </a:srgbClr>
            </a:solidFill>
            <a:ln>
              <a:noFill/>
            </a:ln>
            <a:effectLst/>
          </c:spPr>
          <c:cat>
            <c:strRef>
              <c:f>Sheet1!$A$2:$A$7</c:f>
              <c:strCache>
                <c:ptCount val="6"/>
                <c:pt idx="0">
                  <c:v>Strategic</c:v>
                </c:pt>
                <c:pt idx="1">
                  <c:v>Business  Acumen</c:v>
                </c:pt>
                <c:pt idx="2">
                  <c:v>Technical</c:v>
                </c:pt>
                <c:pt idx="3">
                  <c:v>Delivery</c:v>
                </c:pt>
                <c:pt idx="4">
                  <c:v>Analytical</c:v>
                </c:pt>
                <c:pt idx="5">
                  <c:v>Communication</c:v>
                </c:pt>
              </c:strCache>
            </c:strRef>
          </c:cat>
          <c:val>
            <c:numRef>
              <c:f>Sheet1!$B$2:$B$7</c:f>
              <c:numCache>
                <c:formatCode>General</c:formatCode>
                <c:ptCount val="6"/>
                <c:pt idx="0">
                  <c:v>8</c:v>
                </c:pt>
                <c:pt idx="1">
                  <c:v>8</c:v>
                </c:pt>
                <c:pt idx="2">
                  <c:v>6</c:v>
                </c:pt>
                <c:pt idx="3">
                  <c:v>9</c:v>
                </c:pt>
                <c:pt idx="4">
                  <c:v>10</c:v>
                </c:pt>
                <c:pt idx="5">
                  <c:v>9</c:v>
                </c:pt>
              </c:numCache>
            </c:numRef>
          </c:val>
          <c:extLst>
            <c:ext xmlns:c16="http://schemas.microsoft.com/office/drawing/2014/chart" uri="{C3380CC4-5D6E-409C-BE32-E72D297353CC}">
              <c16:uniqueId val="{00000000-DD27-48D9-9459-CE168B27F696}"/>
            </c:ext>
          </c:extLst>
        </c:ser>
        <c:dLbls>
          <c:showLegendKey val="0"/>
          <c:showVal val="0"/>
          <c:showCatName val="0"/>
          <c:showSerName val="0"/>
          <c:showPercent val="0"/>
          <c:showBubbleSize val="0"/>
        </c:dLbls>
        <c:axId val="1874222112"/>
        <c:axId val="1874224032"/>
      </c:radarChart>
      <c:catAx>
        <c:axId val="1874222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874224032"/>
        <c:crosses val="autoZero"/>
        <c:auto val="1"/>
        <c:lblAlgn val="ctr"/>
        <c:lblOffset val="100"/>
        <c:noMultiLvlLbl val="0"/>
      </c:catAx>
      <c:valAx>
        <c:axId val="187422403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74222112"/>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Barlow Condensed" panose="00000506000000000000" pitchFamily="2" charset="0"/>
                <a:ea typeface="+mn-ea"/>
                <a:cs typeface="+mn-cs"/>
              </a:defRPr>
            </a:pPr>
            <a:r>
              <a:rPr lang="en-US" sz="1200" b="1">
                <a:latin typeface="Barlow Condensed" panose="00000506000000000000" pitchFamily="2" charset="0"/>
              </a:rPr>
              <a:t>Customer Strategy Director</a:t>
            </a:r>
          </a:p>
        </c:rich>
      </c:tx>
      <c:layout>
        <c:manualLayout>
          <c:xMode val="edge"/>
          <c:yMode val="edge"/>
          <c:x val="0.1073596270365693"/>
          <c:y val="6.73417553108157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Barlow Condensed" panose="00000506000000000000" pitchFamily="2" charset="0"/>
              <a:ea typeface="+mn-ea"/>
              <a:cs typeface="+mn-cs"/>
            </a:defRPr>
          </a:pPr>
          <a:endParaRPr lang="en-US"/>
        </a:p>
      </c:txPr>
    </c:title>
    <c:autoTitleDeleted val="0"/>
    <c:plotArea>
      <c:layout>
        <c:manualLayout>
          <c:layoutTarget val="inner"/>
          <c:xMode val="edge"/>
          <c:yMode val="edge"/>
          <c:x val="0.31452860866919785"/>
          <c:y val="0.25404134889826085"/>
          <c:w val="0.38581728200147514"/>
          <c:h val="0.63517158168284971"/>
        </c:manualLayout>
      </c:layout>
      <c:radarChart>
        <c:radarStyle val="filled"/>
        <c:varyColors val="0"/>
        <c:ser>
          <c:idx val="0"/>
          <c:order val="0"/>
          <c:tx>
            <c:strRef>
              <c:f>Sheet1!$B$1</c:f>
              <c:strCache>
                <c:ptCount val="1"/>
                <c:pt idx="0">
                  <c:v>Customer Strategy director</c:v>
                </c:pt>
              </c:strCache>
            </c:strRef>
          </c:tx>
          <c:spPr>
            <a:solidFill>
              <a:srgbClr val="13E2BA">
                <a:alpha val="50196"/>
              </a:srgbClr>
            </a:solidFill>
            <a:ln cap="rnd">
              <a:solidFill>
                <a:schemeClr val="bg1"/>
              </a:solidFill>
              <a:round/>
            </a:ln>
            <a:effectLst/>
          </c:spPr>
          <c:cat>
            <c:strRef>
              <c:f>Sheet1!$A$2:$A$7</c:f>
              <c:strCache>
                <c:ptCount val="6"/>
                <c:pt idx="0">
                  <c:v>Strategic</c:v>
                </c:pt>
                <c:pt idx="1">
                  <c:v>Commercial</c:v>
                </c:pt>
                <c:pt idx="2">
                  <c:v>Technical</c:v>
                </c:pt>
                <c:pt idx="3">
                  <c:v>Creative</c:v>
                </c:pt>
                <c:pt idx="4">
                  <c:v>Analytical</c:v>
                </c:pt>
                <c:pt idx="5">
                  <c:v>Communication</c:v>
                </c:pt>
              </c:strCache>
            </c:strRef>
          </c:cat>
          <c:val>
            <c:numRef>
              <c:f>Sheet1!$B$2:$B$7</c:f>
              <c:numCache>
                <c:formatCode>General</c:formatCode>
                <c:ptCount val="6"/>
                <c:pt idx="0">
                  <c:v>10</c:v>
                </c:pt>
                <c:pt idx="1">
                  <c:v>10</c:v>
                </c:pt>
                <c:pt idx="2">
                  <c:v>4</c:v>
                </c:pt>
                <c:pt idx="3">
                  <c:v>7</c:v>
                </c:pt>
                <c:pt idx="4">
                  <c:v>7</c:v>
                </c:pt>
                <c:pt idx="5">
                  <c:v>10</c:v>
                </c:pt>
              </c:numCache>
            </c:numRef>
          </c:val>
          <c:extLst>
            <c:ext xmlns:c16="http://schemas.microsoft.com/office/drawing/2014/chart" uri="{C3380CC4-5D6E-409C-BE32-E72D297353CC}">
              <c16:uniqueId val="{00000000-5095-4FE9-AA84-19E9014E0062}"/>
            </c:ext>
          </c:extLst>
        </c:ser>
        <c:dLbls>
          <c:showLegendKey val="0"/>
          <c:showVal val="0"/>
          <c:showCatName val="0"/>
          <c:showSerName val="0"/>
          <c:showPercent val="0"/>
          <c:showBubbleSize val="0"/>
        </c:dLbls>
        <c:axId val="1874222112"/>
        <c:axId val="1874224032"/>
      </c:radarChart>
      <c:catAx>
        <c:axId val="1874222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874224032"/>
        <c:crosses val="autoZero"/>
        <c:auto val="1"/>
        <c:lblAlgn val="ctr"/>
        <c:lblOffset val="100"/>
        <c:noMultiLvlLbl val="0"/>
      </c:catAx>
      <c:valAx>
        <c:axId val="187422403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74222112"/>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Barlow Condensed" panose="00000506000000000000" pitchFamily="2" charset="0"/>
                <a:ea typeface="+mn-ea"/>
                <a:cs typeface="+mn-cs"/>
              </a:defRPr>
            </a:pPr>
            <a:r>
              <a:rPr lang="en-US" sz="1200" b="1">
                <a:latin typeface="Barlow Condensed" panose="00000506000000000000" pitchFamily="2" charset="0"/>
              </a:rPr>
              <a:t>Data Engineer</a:t>
            </a:r>
          </a:p>
        </c:rich>
      </c:tx>
      <c:layout>
        <c:manualLayout>
          <c:xMode val="edge"/>
          <c:yMode val="edge"/>
          <c:x val="0.12971789407602741"/>
          <c:y val="0.1040736218439879"/>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Barlow Condensed" panose="00000506000000000000" pitchFamily="2" charset="0"/>
              <a:ea typeface="+mn-ea"/>
              <a:cs typeface="+mn-cs"/>
            </a:defRPr>
          </a:pPr>
          <a:endParaRPr lang="en-US"/>
        </a:p>
      </c:txPr>
    </c:title>
    <c:autoTitleDeleted val="0"/>
    <c:plotArea>
      <c:layout>
        <c:manualLayout>
          <c:layoutTarget val="inner"/>
          <c:xMode val="edge"/>
          <c:yMode val="edge"/>
          <c:x val="0.31452860866919785"/>
          <c:y val="0.25404134889826085"/>
          <c:w val="0.38581728200147514"/>
          <c:h val="0.63517158168284971"/>
        </c:manualLayout>
      </c:layout>
      <c:radarChart>
        <c:radarStyle val="filled"/>
        <c:varyColors val="0"/>
        <c:ser>
          <c:idx val="0"/>
          <c:order val="0"/>
          <c:tx>
            <c:strRef>
              <c:f>Sheet1!$B$1</c:f>
              <c:strCache>
                <c:ptCount val="1"/>
                <c:pt idx="0">
                  <c:v>Data Engineer</c:v>
                </c:pt>
              </c:strCache>
            </c:strRef>
          </c:tx>
          <c:spPr>
            <a:solidFill>
              <a:srgbClr val="016364">
                <a:alpha val="50196"/>
              </a:srgbClr>
            </a:solidFill>
            <a:ln>
              <a:noFill/>
            </a:ln>
            <a:effectLst/>
          </c:spPr>
          <c:cat>
            <c:strRef>
              <c:f>Sheet1!$A$2:$A$7</c:f>
              <c:strCache>
                <c:ptCount val="6"/>
                <c:pt idx="0">
                  <c:v>Strategic</c:v>
                </c:pt>
                <c:pt idx="1">
                  <c:v>Business  Acumen</c:v>
                </c:pt>
                <c:pt idx="2">
                  <c:v>Technical</c:v>
                </c:pt>
                <c:pt idx="3">
                  <c:v>Delivery</c:v>
                </c:pt>
                <c:pt idx="4">
                  <c:v>Analytical</c:v>
                </c:pt>
                <c:pt idx="5">
                  <c:v>Communication</c:v>
                </c:pt>
              </c:strCache>
            </c:strRef>
          </c:cat>
          <c:val>
            <c:numRef>
              <c:f>Sheet1!$B$2:$B$7</c:f>
              <c:numCache>
                <c:formatCode>General</c:formatCode>
                <c:ptCount val="6"/>
                <c:pt idx="0">
                  <c:v>3</c:v>
                </c:pt>
                <c:pt idx="1">
                  <c:v>3</c:v>
                </c:pt>
                <c:pt idx="2">
                  <c:v>10</c:v>
                </c:pt>
                <c:pt idx="3">
                  <c:v>8</c:v>
                </c:pt>
                <c:pt idx="4">
                  <c:v>7</c:v>
                </c:pt>
                <c:pt idx="5">
                  <c:v>5</c:v>
                </c:pt>
              </c:numCache>
            </c:numRef>
          </c:val>
          <c:extLst>
            <c:ext xmlns:c16="http://schemas.microsoft.com/office/drawing/2014/chart" uri="{C3380CC4-5D6E-409C-BE32-E72D297353CC}">
              <c16:uniqueId val="{00000000-C723-4EF0-BD5D-9C8B31B906AE}"/>
            </c:ext>
          </c:extLst>
        </c:ser>
        <c:dLbls>
          <c:showLegendKey val="0"/>
          <c:showVal val="0"/>
          <c:showCatName val="0"/>
          <c:showSerName val="0"/>
          <c:showPercent val="0"/>
          <c:showBubbleSize val="0"/>
        </c:dLbls>
        <c:axId val="1874222112"/>
        <c:axId val="1874224032"/>
      </c:radarChart>
      <c:catAx>
        <c:axId val="1874222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874224032"/>
        <c:crosses val="autoZero"/>
        <c:auto val="1"/>
        <c:lblAlgn val="ctr"/>
        <c:lblOffset val="100"/>
        <c:noMultiLvlLbl val="0"/>
      </c:catAx>
      <c:valAx>
        <c:axId val="187422403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874222112"/>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Barlow Condensed" panose="00000506000000000000" pitchFamily="2" charset="0"/>
                <a:ea typeface="+mn-ea"/>
                <a:cs typeface="+mn-cs"/>
              </a:defRPr>
            </a:pPr>
            <a:r>
              <a:rPr lang="en-US" sz="1200" b="1">
                <a:latin typeface="Barlow Condensed" panose="00000506000000000000" pitchFamily="2" charset="0"/>
              </a:rPr>
              <a:t>Decisioning Manager</a:t>
            </a:r>
          </a:p>
        </c:rich>
      </c:tx>
      <c:layout>
        <c:manualLayout>
          <c:xMode val="edge"/>
          <c:yMode val="edge"/>
          <c:x val="4.9349065161414622E-2"/>
          <c:y val="0.1163175773550453"/>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Barlow Condensed" panose="00000506000000000000" pitchFamily="2" charset="0"/>
              <a:ea typeface="+mn-ea"/>
              <a:cs typeface="+mn-cs"/>
            </a:defRPr>
          </a:pPr>
          <a:endParaRPr lang="en-US"/>
        </a:p>
      </c:txPr>
    </c:title>
    <c:autoTitleDeleted val="0"/>
    <c:plotArea>
      <c:layout>
        <c:manualLayout>
          <c:layoutTarget val="inner"/>
          <c:xMode val="edge"/>
          <c:yMode val="edge"/>
          <c:x val="0.31452860866919785"/>
          <c:y val="0.25404134889826085"/>
          <c:w val="0.38581728200147514"/>
          <c:h val="0.63517158168284971"/>
        </c:manualLayout>
      </c:layout>
      <c:radarChart>
        <c:radarStyle val="filled"/>
        <c:varyColors val="0"/>
        <c:ser>
          <c:idx val="0"/>
          <c:order val="0"/>
          <c:tx>
            <c:strRef>
              <c:f>Sheet1!$B$1</c:f>
              <c:strCache>
                <c:ptCount val="1"/>
                <c:pt idx="0">
                  <c:v>Decisioning Manager</c:v>
                </c:pt>
              </c:strCache>
            </c:strRef>
          </c:tx>
          <c:spPr>
            <a:solidFill>
              <a:srgbClr val="821428">
                <a:alpha val="60000"/>
              </a:srgbClr>
            </a:solidFill>
            <a:ln>
              <a:noFill/>
            </a:ln>
            <a:effectLst/>
          </c:spPr>
          <c:cat>
            <c:strRef>
              <c:f>Sheet1!$A$2:$A$7</c:f>
              <c:strCache>
                <c:ptCount val="6"/>
                <c:pt idx="0">
                  <c:v>Strategic</c:v>
                </c:pt>
                <c:pt idx="1">
                  <c:v>Business  Acumen</c:v>
                </c:pt>
                <c:pt idx="2">
                  <c:v>Technical</c:v>
                </c:pt>
                <c:pt idx="3">
                  <c:v>Delivery</c:v>
                </c:pt>
                <c:pt idx="4">
                  <c:v>Analytical</c:v>
                </c:pt>
                <c:pt idx="5">
                  <c:v>Communication</c:v>
                </c:pt>
              </c:strCache>
            </c:strRef>
          </c:cat>
          <c:val>
            <c:numRef>
              <c:f>Sheet1!$B$2:$B$7</c:f>
              <c:numCache>
                <c:formatCode>General</c:formatCode>
                <c:ptCount val="6"/>
                <c:pt idx="0">
                  <c:v>6</c:v>
                </c:pt>
                <c:pt idx="1">
                  <c:v>6</c:v>
                </c:pt>
                <c:pt idx="2">
                  <c:v>8</c:v>
                </c:pt>
                <c:pt idx="3">
                  <c:v>9</c:v>
                </c:pt>
                <c:pt idx="4">
                  <c:v>6</c:v>
                </c:pt>
                <c:pt idx="5">
                  <c:v>8</c:v>
                </c:pt>
              </c:numCache>
            </c:numRef>
          </c:val>
          <c:extLst>
            <c:ext xmlns:c16="http://schemas.microsoft.com/office/drawing/2014/chart" uri="{C3380CC4-5D6E-409C-BE32-E72D297353CC}">
              <c16:uniqueId val="{00000000-B176-46CC-834A-F530F38C1BBB}"/>
            </c:ext>
          </c:extLst>
        </c:ser>
        <c:dLbls>
          <c:showLegendKey val="0"/>
          <c:showVal val="0"/>
          <c:showCatName val="0"/>
          <c:showSerName val="0"/>
          <c:showPercent val="0"/>
          <c:showBubbleSize val="0"/>
        </c:dLbls>
        <c:axId val="1874222112"/>
        <c:axId val="1874224032"/>
      </c:radarChart>
      <c:catAx>
        <c:axId val="1874222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874224032"/>
        <c:crosses val="autoZero"/>
        <c:auto val="1"/>
        <c:lblAlgn val="ctr"/>
        <c:lblOffset val="100"/>
        <c:noMultiLvlLbl val="0"/>
      </c:catAx>
      <c:valAx>
        <c:axId val="187422403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74222112"/>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Barlow Condensed" panose="00000506000000000000" pitchFamily="2" charset="0"/>
                <a:ea typeface="+mn-ea"/>
                <a:cs typeface="+mn-cs"/>
              </a:defRPr>
            </a:pPr>
            <a:r>
              <a:rPr lang="en-US" sz="1200" b="1">
                <a:latin typeface="Barlow Condensed" panose="00000506000000000000" pitchFamily="2" charset="0"/>
              </a:rPr>
              <a:t>Measurement</a:t>
            </a:r>
            <a:r>
              <a:rPr lang="en-US" sz="1200" b="1" baseline="0">
                <a:latin typeface="Barlow Condensed" panose="00000506000000000000" pitchFamily="2" charset="0"/>
              </a:rPr>
              <a:t> Analyst</a:t>
            </a:r>
            <a:endParaRPr lang="en-US" sz="1200" b="1">
              <a:latin typeface="Barlow Condensed" panose="00000506000000000000" pitchFamily="2" charset="0"/>
            </a:endParaRPr>
          </a:p>
        </c:rich>
      </c:tx>
      <c:layout>
        <c:manualLayout>
          <c:xMode val="edge"/>
          <c:yMode val="edge"/>
          <c:x val="5.9975252119761922E-2"/>
          <c:y val="0.1040736218439879"/>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Barlow Condensed" panose="00000506000000000000" pitchFamily="2" charset="0"/>
              <a:ea typeface="+mn-ea"/>
              <a:cs typeface="+mn-cs"/>
            </a:defRPr>
          </a:pPr>
          <a:endParaRPr lang="en-US"/>
        </a:p>
      </c:txPr>
    </c:title>
    <c:autoTitleDeleted val="0"/>
    <c:plotArea>
      <c:layout>
        <c:manualLayout>
          <c:layoutTarget val="inner"/>
          <c:xMode val="edge"/>
          <c:yMode val="edge"/>
          <c:x val="0.31452860866919785"/>
          <c:y val="0.25404134889826085"/>
          <c:w val="0.38581728200147514"/>
          <c:h val="0.63517158168284971"/>
        </c:manualLayout>
      </c:layout>
      <c:radarChart>
        <c:radarStyle val="filled"/>
        <c:varyColors val="0"/>
        <c:ser>
          <c:idx val="0"/>
          <c:order val="0"/>
          <c:tx>
            <c:strRef>
              <c:f>Sheet1!$B$1</c:f>
              <c:strCache>
                <c:ptCount val="1"/>
                <c:pt idx="0">
                  <c:v>Measurement  Analyst</c:v>
                </c:pt>
              </c:strCache>
            </c:strRef>
          </c:tx>
          <c:spPr>
            <a:solidFill>
              <a:srgbClr val="821428">
                <a:alpha val="60000"/>
              </a:srgbClr>
            </a:solidFill>
            <a:ln>
              <a:noFill/>
            </a:ln>
            <a:effectLst/>
          </c:spPr>
          <c:cat>
            <c:strRef>
              <c:f>Sheet1!$A$2:$A$7</c:f>
              <c:strCache>
                <c:ptCount val="6"/>
                <c:pt idx="0">
                  <c:v>Strategic</c:v>
                </c:pt>
                <c:pt idx="1">
                  <c:v>Business  Acumen</c:v>
                </c:pt>
                <c:pt idx="2">
                  <c:v>Technical</c:v>
                </c:pt>
                <c:pt idx="3">
                  <c:v>Delivery</c:v>
                </c:pt>
                <c:pt idx="4">
                  <c:v>Analytical</c:v>
                </c:pt>
                <c:pt idx="5">
                  <c:v>Communication</c:v>
                </c:pt>
              </c:strCache>
            </c:strRef>
          </c:cat>
          <c:val>
            <c:numRef>
              <c:f>Sheet1!$B$2:$B$7</c:f>
              <c:numCache>
                <c:formatCode>General</c:formatCode>
                <c:ptCount val="6"/>
                <c:pt idx="0">
                  <c:v>4</c:v>
                </c:pt>
                <c:pt idx="1">
                  <c:v>5</c:v>
                </c:pt>
                <c:pt idx="2">
                  <c:v>6</c:v>
                </c:pt>
                <c:pt idx="3">
                  <c:v>5</c:v>
                </c:pt>
                <c:pt idx="4">
                  <c:v>9</c:v>
                </c:pt>
                <c:pt idx="5">
                  <c:v>7</c:v>
                </c:pt>
              </c:numCache>
            </c:numRef>
          </c:val>
          <c:extLst>
            <c:ext xmlns:c16="http://schemas.microsoft.com/office/drawing/2014/chart" uri="{C3380CC4-5D6E-409C-BE32-E72D297353CC}">
              <c16:uniqueId val="{00000000-61DF-48D6-9172-5A0432ACB990}"/>
            </c:ext>
          </c:extLst>
        </c:ser>
        <c:dLbls>
          <c:showLegendKey val="0"/>
          <c:showVal val="0"/>
          <c:showCatName val="0"/>
          <c:showSerName val="0"/>
          <c:showPercent val="0"/>
          <c:showBubbleSize val="0"/>
        </c:dLbls>
        <c:axId val="1874222112"/>
        <c:axId val="1874224032"/>
      </c:radarChart>
      <c:catAx>
        <c:axId val="1874222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874224032"/>
        <c:crosses val="autoZero"/>
        <c:auto val="1"/>
        <c:lblAlgn val="ctr"/>
        <c:lblOffset val="100"/>
        <c:noMultiLvlLbl val="0"/>
      </c:catAx>
      <c:valAx>
        <c:axId val="187422403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74222112"/>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Data Analyst</c:v>
                </c:pt>
              </c:strCache>
            </c:strRef>
          </c:tx>
          <c:dPt>
            <c:idx val="0"/>
            <c:bubble3D val="0"/>
            <c:spPr>
              <a:solidFill>
                <a:srgbClr val="FBE287"/>
              </a:solidFill>
              <a:ln w="19050">
                <a:solidFill>
                  <a:schemeClr val="lt1"/>
                </a:solidFill>
              </a:ln>
              <a:effectLst/>
            </c:spPr>
            <c:extLst>
              <c:ext xmlns:c16="http://schemas.microsoft.com/office/drawing/2014/chart" uri="{C3380CC4-5D6E-409C-BE32-E72D297353CC}">
                <c16:uniqueId val="{00000002-FAF9-454D-AA8E-13305371BAAB}"/>
              </c:ext>
            </c:extLst>
          </c:dPt>
          <c:dPt>
            <c:idx val="1"/>
            <c:bubble3D val="0"/>
            <c:spPr>
              <a:solidFill>
                <a:srgbClr val="13486D"/>
              </a:solidFill>
              <a:ln w="19050">
                <a:solidFill>
                  <a:schemeClr val="lt1"/>
                </a:solidFill>
              </a:ln>
              <a:effectLst/>
            </c:spPr>
            <c:extLst>
              <c:ext xmlns:c16="http://schemas.microsoft.com/office/drawing/2014/chart" uri="{C3380CC4-5D6E-409C-BE32-E72D297353CC}">
                <c16:uniqueId val="{00000003-FAF9-454D-AA8E-13305371BAAB}"/>
              </c:ext>
            </c:extLst>
          </c:dPt>
          <c:dPt>
            <c:idx val="2"/>
            <c:bubble3D val="0"/>
            <c:spPr>
              <a:solidFill>
                <a:srgbClr val="016364"/>
              </a:solidFill>
              <a:ln w="19050">
                <a:solidFill>
                  <a:schemeClr val="lt1"/>
                </a:solidFill>
              </a:ln>
              <a:effectLst/>
            </c:spPr>
            <c:extLst>
              <c:ext xmlns:c16="http://schemas.microsoft.com/office/drawing/2014/chart" uri="{C3380CC4-5D6E-409C-BE32-E72D297353CC}">
                <c16:uniqueId val="{00000004-FAF9-454D-AA8E-13305371BAAB}"/>
              </c:ext>
            </c:extLst>
          </c:dPt>
          <c:dPt>
            <c:idx val="3"/>
            <c:bubble3D val="0"/>
            <c:spPr>
              <a:solidFill>
                <a:srgbClr val="09ADA5"/>
              </a:solidFill>
              <a:ln w="19050">
                <a:solidFill>
                  <a:schemeClr val="lt1"/>
                </a:solidFill>
              </a:ln>
              <a:effectLst/>
            </c:spPr>
            <c:extLst>
              <c:ext xmlns:c16="http://schemas.microsoft.com/office/drawing/2014/chart" uri="{C3380CC4-5D6E-409C-BE32-E72D297353CC}">
                <c16:uniqueId val="{00000005-FAF9-454D-AA8E-13305371BAAB}"/>
              </c:ext>
            </c:extLst>
          </c:dPt>
          <c:dPt>
            <c:idx val="4"/>
            <c:bubble3D val="0"/>
            <c:spPr>
              <a:solidFill>
                <a:srgbClr val="821428"/>
              </a:solidFill>
              <a:ln w="19050">
                <a:solidFill>
                  <a:schemeClr val="lt1"/>
                </a:solidFill>
              </a:ln>
              <a:effectLst/>
            </c:spPr>
            <c:extLst>
              <c:ext xmlns:c16="http://schemas.microsoft.com/office/drawing/2014/chart" uri="{C3380CC4-5D6E-409C-BE32-E72D297353CC}">
                <c16:uniqueId val="{00000001-FAF9-454D-AA8E-13305371BAAB}"/>
              </c:ext>
            </c:extLst>
          </c:dPt>
          <c:cat>
            <c:strRef>
              <c:f>Sheet1!$A$2:$A$6</c:f>
              <c:strCache>
                <c:ptCount val="5"/>
                <c:pt idx="0">
                  <c:v>Customer Centric</c:v>
                </c:pt>
                <c:pt idx="1">
                  <c:v>Data Driven</c:v>
                </c:pt>
                <c:pt idx="2">
                  <c:v>Commercial</c:v>
                </c:pt>
                <c:pt idx="3">
                  <c:v>Interpersonal</c:v>
                </c:pt>
                <c:pt idx="4">
                  <c:v>Technical</c:v>
                </c:pt>
              </c:strCache>
            </c:strRef>
          </c:cat>
          <c:val>
            <c:numRef>
              <c:f>Sheet1!$B$2:$B$6</c:f>
              <c:numCache>
                <c:formatCode>General</c:formatCode>
                <c:ptCount val="5"/>
                <c:pt idx="0">
                  <c:v>10</c:v>
                </c:pt>
                <c:pt idx="1">
                  <c:v>30</c:v>
                </c:pt>
                <c:pt idx="2">
                  <c:v>10</c:v>
                </c:pt>
                <c:pt idx="3">
                  <c:v>10</c:v>
                </c:pt>
                <c:pt idx="4">
                  <c:v>40</c:v>
                </c:pt>
              </c:numCache>
            </c:numRef>
          </c:val>
          <c:extLst>
            <c:ext xmlns:c16="http://schemas.microsoft.com/office/drawing/2014/chart" uri="{C3380CC4-5D6E-409C-BE32-E72D297353CC}">
              <c16:uniqueId val="{00000000-FAF9-454D-AA8E-13305371BAA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Segment Manager</c:v>
                </c:pt>
              </c:strCache>
            </c:strRef>
          </c:tx>
          <c:dPt>
            <c:idx val="0"/>
            <c:bubble3D val="0"/>
            <c:spPr>
              <a:solidFill>
                <a:srgbClr val="FBE287"/>
              </a:solidFill>
              <a:ln w="19050">
                <a:solidFill>
                  <a:schemeClr val="lt1"/>
                </a:solidFill>
              </a:ln>
              <a:effectLst/>
            </c:spPr>
            <c:extLst>
              <c:ext xmlns:c16="http://schemas.microsoft.com/office/drawing/2014/chart" uri="{C3380CC4-5D6E-409C-BE32-E72D297353CC}">
                <c16:uniqueId val="{00000002-FAF9-454D-AA8E-13305371BAAB}"/>
              </c:ext>
            </c:extLst>
          </c:dPt>
          <c:dPt>
            <c:idx val="1"/>
            <c:bubble3D val="0"/>
            <c:spPr>
              <a:solidFill>
                <a:srgbClr val="13486D"/>
              </a:solidFill>
              <a:ln w="19050">
                <a:solidFill>
                  <a:schemeClr val="lt1"/>
                </a:solidFill>
              </a:ln>
              <a:effectLst/>
            </c:spPr>
            <c:extLst>
              <c:ext xmlns:c16="http://schemas.microsoft.com/office/drawing/2014/chart" uri="{C3380CC4-5D6E-409C-BE32-E72D297353CC}">
                <c16:uniqueId val="{00000003-FAF9-454D-AA8E-13305371BAAB}"/>
              </c:ext>
            </c:extLst>
          </c:dPt>
          <c:dPt>
            <c:idx val="2"/>
            <c:bubble3D val="0"/>
            <c:spPr>
              <a:solidFill>
                <a:srgbClr val="016364"/>
              </a:solidFill>
              <a:ln w="19050">
                <a:solidFill>
                  <a:schemeClr val="lt1"/>
                </a:solidFill>
              </a:ln>
              <a:effectLst/>
            </c:spPr>
            <c:extLst>
              <c:ext xmlns:c16="http://schemas.microsoft.com/office/drawing/2014/chart" uri="{C3380CC4-5D6E-409C-BE32-E72D297353CC}">
                <c16:uniqueId val="{00000004-FAF9-454D-AA8E-13305371BAAB}"/>
              </c:ext>
            </c:extLst>
          </c:dPt>
          <c:dPt>
            <c:idx val="3"/>
            <c:bubble3D val="0"/>
            <c:spPr>
              <a:solidFill>
                <a:srgbClr val="09ADA5"/>
              </a:solidFill>
              <a:ln w="19050">
                <a:solidFill>
                  <a:schemeClr val="lt1"/>
                </a:solidFill>
              </a:ln>
              <a:effectLst/>
            </c:spPr>
            <c:extLst>
              <c:ext xmlns:c16="http://schemas.microsoft.com/office/drawing/2014/chart" uri="{C3380CC4-5D6E-409C-BE32-E72D297353CC}">
                <c16:uniqueId val="{00000005-FAF9-454D-AA8E-13305371BAAB}"/>
              </c:ext>
            </c:extLst>
          </c:dPt>
          <c:dPt>
            <c:idx val="4"/>
            <c:bubble3D val="0"/>
            <c:spPr>
              <a:solidFill>
                <a:srgbClr val="821428"/>
              </a:solidFill>
              <a:ln w="19050">
                <a:solidFill>
                  <a:schemeClr val="lt1"/>
                </a:solidFill>
              </a:ln>
              <a:effectLst/>
            </c:spPr>
            <c:extLst>
              <c:ext xmlns:c16="http://schemas.microsoft.com/office/drawing/2014/chart" uri="{C3380CC4-5D6E-409C-BE32-E72D297353CC}">
                <c16:uniqueId val="{00000001-FAF9-454D-AA8E-13305371BAAB}"/>
              </c:ext>
            </c:extLst>
          </c:dPt>
          <c:cat>
            <c:strRef>
              <c:f>Sheet1!$A$2:$A$6</c:f>
              <c:strCache>
                <c:ptCount val="5"/>
                <c:pt idx="0">
                  <c:v>Customer Centric</c:v>
                </c:pt>
                <c:pt idx="1">
                  <c:v>Data Driven</c:v>
                </c:pt>
                <c:pt idx="2">
                  <c:v>Commercial</c:v>
                </c:pt>
                <c:pt idx="3">
                  <c:v>Interpersonal</c:v>
                </c:pt>
                <c:pt idx="4">
                  <c:v>Technical</c:v>
                </c:pt>
              </c:strCache>
            </c:strRef>
          </c:cat>
          <c:val>
            <c:numRef>
              <c:f>Sheet1!$B$2:$B$6</c:f>
              <c:numCache>
                <c:formatCode>General</c:formatCode>
                <c:ptCount val="5"/>
                <c:pt idx="0">
                  <c:v>25</c:v>
                </c:pt>
                <c:pt idx="1">
                  <c:v>30</c:v>
                </c:pt>
                <c:pt idx="2">
                  <c:v>20</c:v>
                </c:pt>
                <c:pt idx="3">
                  <c:v>15</c:v>
                </c:pt>
                <c:pt idx="4">
                  <c:v>15</c:v>
                </c:pt>
              </c:numCache>
            </c:numRef>
          </c:val>
          <c:extLst>
            <c:ext xmlns:c16="http://schemas.microsoft.com/office/drawing/2014/chart" uri="{C3380CC4-5D6E-409C-BE32-E72D297353CC}">
              <c16:uniqueId val="{00000000-FAF9-454D-AA8E-13305371BAA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Head of Retention</c:v>
                </c:pt>
              </c:strCache>
            </c:strRef>
          </c:tx>
          <c:dPt>
            <c:idx val="0"/>
            <c:bubble3D val="0"/>
            <c:spPr>
              <a:solidFill>
                <a:srgbClr val="FBE287"/>
              </a:solidFill>
              <a:ln w="19050">
                <a:solidFill>
                  <a:schemeClr val="lt1"/>
                </a:solidFill>
              </a:ln>
              <a:effectLst/>
            </c:spPr>
            <c:extLst>
              <c:ext xmlns:c16="http://schemas.microsoft.com/office/drawing/2014/chart" uri="{C3380CC4-5D6E-409C-BE32-E72D297353CC}">
                <c16:uniqueId val="{00000002-FAF9-454D-AA8E-13305371BAAB}"/>
              </c:ext>
            </c:extLst>
          </c:dPt>
          <c:dPt>
            <c:idx val="1"/>
            <c:bubble3D val="0"/>
            <c:spPr>
              <a:solidFill>
                <a:srgbClr val="13486D"/>
              </a:solidFill>
              <a:ln w="19050">
                <a:solidFill>
                  <a:schemeClr val="lt1"/>
                </a:solidFill>
              </a:ln>
              <a:effectLst/>
            </c:spPr>
            <c:extLst>
              <c:ext xmlns:c16="http://schemas.microsoft.com/office/drawing/2014/chart" uri="{C3380CC4-5D6E-409C-BE32-E72D297353CC}">
                <c16:uniqueId val="{00000003-FAF9-454D-AA8E-13305371BAAB}"/>
              </c:ext>
            </c:extLst>
          </c:dPt>
          <c:dPt>
            <c:idx val="2"/>
            <c:bubble3D val="0"/>
            <c:spPr>
              <a:solidFill>
                <a:srgbClr val="016364"/>
              </a:solidFill>
              <a:ln w="19050">
                <a:solidFill>
                  <a:schemeClr val="lt1"/>
                </a:solidFill>
              </a:ln>
              <a:effectLst/>
            </c:spPr>
            <c:extLst>
              <c:ext xmlns:c16="http://schemas.microsoft.com/office/drawing/2014/chart" uri="{C3380CC4-5D6E-409C-BE32-E72D297353CC}">
                <c16:uniqueId val="{00000004-FAF9-454D-AA8E-13305371BAAB}"/>
              </c:ext>
            </c:extLst>
          </c:dPt>
          <c:dPt>
            <c:idx val="3"/>
            <c:bubble3D val="0"/>
            <c:spPr>
              <a:solidFill>
                <a:srgbClr val="09ADA5"/>
              </a:solidFill>
              <a:ln w="19050">
                <a:solidFill>
                  <a:schemeClr val="lt1"/>
                </a:solidFill>
              </a:ln>
              <a:effectLst/>
            </c:spPr>
            <c:extLst>
              <c:ext xmlns:c16="http://schemas.microsoft.com/office/drawing/2014/chart" uri="{C3380CC4-5D6E-409C-BE32-E72D297353CC}">
                <c16:uniqueId val="{00000005-FAF9-454D-AA8E-13305371BAAB}"/>
              </c:ext>
            </c:extLst>
          </c:dPt>
          <c:dPt>
            <c:idx val="4"/>
            <c:bubble3D val="0"/>
            <c:spPr>
              <a:solidFill>
                <a:srgbClr val="821428"/>
              </a:solidFill>
              <a:ln w="19050">
                <a:solidFill>
                  <a:schemeClr val="lt1"/>
                </a:solidFill>
              </a:ln>
              <a:effectLst/>
            </c:spPr>
            <c:extLst>
              <c:ext xmlns:c16="http://schemas.microsoft.com/office/drawing/2014/chart" uri="{C3380CC4-5D6E-409C-BE32-E72D297353CC}">
                <c16:uniqueId val="{00000001-FAF9-454D-AA8E-13305371BAAB}"/>
              </c:ext>
            </c:extLst>
          </c:dPt>
          <c:cat>
            <c:strRef>
              <c:f>Sheet1!$A$2:$A$6</c:f>
              <c:strCache>
                <c:ptCount val="5"/>
                <c:pt idx="0">
                  <c:v>Customer Centric</c:v>
                </c:pt>
                <c:pt idx="1">
                  <c:v>Data Driven</c:v>
                </c:pt>
                <c:pt idx="2">
                  <c:v>Commercial</c:v>
                </c:pt>
                <c:pt idx="3">
                  <c:v>Interpersonal</c:v>
                </c:pt>
                <c:pt idx="4">
                  <c:v>Technical</c:v>
                </c:pt>
              </c:strCache>
            </c:strRef>
          </c:cat>
          <c:val>
            <c:numRef>
              <c:f>Sheet1!$B$2:$B$6</c:f>
              <c:numCache>
                <c:formatCode>General</c:formatCode>
                <c:ptCount val="5"/>
                <c:pt idx="0">
                  <c:v>20</c:v>
                </c:pt>
                <c:pt idx="1">
                  <c:v>15</c:v>
                </c:pt>
                <c:pt idx="2">
                  <c:v>35</c:v>
                </c:pt>
                <c:pt idx="3">
                  <c:v>25</c:v>
                </c:pt>
                <c:pt idx="4">
                  <c:v>5</c:v>
                </c:pt>
              </c:numCache>
            </c:numRef>
          </c:val>
          <c:extLst>
            <c:ext xmlns:c16="http://schemas.microsoft.com/office/drawing/2014/chart" uri="{C3380CC4-5D6E-409C-BE32-E72D297353CC}">
              <c16:uniqueId val="{00000000-FAF9-454D-AA8E-13305371BAA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D72AD3-A415-45B3-87BF-108A9A30B022}" type="datetimeFigureOut">
              <a:rPr lang="en-GB" smtClean="0"/>
              <a:t>19/09/2024</a:t>
            </a:fld>
            <a:endParaRPr lang="en-GB"/>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F42899-6328-46C3-A8C1-F4DDFB370589}" type="slidenum">
              <a:rPr lang="en-GB" smtClean="0"/>
              <a:t>‹#›</a:t>
            </a:fld>
            <a:endParaRPr lang="en-GB"/>
          </a:p>
        </p:txBody>
      </p:sp>
    </p:spTree>
    <p:extLst>
      <p:ext uri="{BB962C8B-B14F-4D97-AF65-F5344CB8AC3E}">
        <p14:creationId xmlns:p14="http://schemas.microsoft.com/office/powerpoint/2010/main" val="3151291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6F42899-6328-46C3-A8C1-F4DDFB370589}" type="slidenum">
              <a:rPr lang="en-GB" smtClean="0"/>
              <a:t>1</a:t>
            </a:fld>
            <a:endParaRPr lang="en-GB"/>
          </a:p>
        </p:txBody>
      </p:sp>
    </p:spTree>
    <p:extLst>
      <p:ext uri="{BB962C8B-B14F-4D97-AF65-F5344CB8AC3E}">
        <p14:creationId xmlns:p14="http://schemas.microsoft.com/office/powerpoint/2010/main" val="1029925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6F42899-6328-46C3-A8C1-F4DDFB370589}" type="slidenum">
              <a:rPr lang="en-GB" smtClean="0"/>
              <a:t>13</a:t>
            </a:fld>
            <a:endParaRPr lang="en-GB"/>
          </a:p>
        </p:txBody>
      </p:sp>
    </p:spTree>
    <p:extLst>
      <p:ext uri="{BB962C8B-B14F-4D97-AF65-F5344CB8AC3E}">
        <p14:creationId xmlns:p14="http://schemas.microsoft.com/office/powerpoint/2010/main" val="4189966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300"/>
              </a:spcAft>
            </a:pPr>
            <a:r>
              <a:rPr lang="en-GB" sz="1200" dirty="0"/>
              <a:t>HEAD OF COMMUNICATIONS</a:t>
            </a:r>
          </a:p>
          <a:p>
            <a:pPr>
              <a:spcAft>
                <a:spcPts val="300"/>
              </a:spcAft>
            </a:pPr>
            <a:r>
              <a:rPr lang="en-GB" sz="1200" dirty="0"/>
              <a:t>Optimises creative execution </a:t>
            </a:r>
          </a:p>
          <a:p>
            <a:pPr>
              <a:spcAft>
                <a:spcPts val="300"/>
              </a:spcAft>
            </a:pPr>
            <a:r>
              <a:rPr lang="en-GB" sz="1200" dirty="0"/>
              <a:t>Imaginative, Collaborative, Coordinating</a:t>
            </a:r>
          </a:p>
          <a:p>
            <a:endParaRPr lang="en-GB" dirty="0"/>
          </a:p>
        </p:txBody>
      </p:sp>
      <p:sp>
        <p:nvSpPr>
          <p:cNvPr id="4" name="Slide Number Placeholder 3"/>
          <p:cNvSpPr>
            <a:spLocks noGrp="1"/>
          </p:cNvSpPr>
          <p:nvPr>
            <p:ph type="sldNum" sz="quarter" idx="5"/>
          </p:nvPr>
        </p:nvSpPr>
        <p:spPr/>
        <p:txBody>
          <a:bodyPr/>
          <a:lstStyle/>
          <a:p>
            <a:fld id="{86F42899-6328-46C3-A8C1-F4DDFB370589}" type="slidenum">
              <a:rPr lang="en-GB" smtClean="0"/>
              <a:t>14</a:t>
            </a:fld>
            <a:endParaRPr lang="en-GB"/>
          </a:p>
        </p:txBody>
      </p:sp>
    </p:spTree>
    <p:extLst>
      <p:ext uri="{BB962C8B-B14F-4D97-AF65-F5344CB8AC3E}">
        <p14:creationId xmlns:p14="http://schemas.microsoft.com/office/powerpoint/2010/main" val="923094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6F42899-6328-46C3-A8C1-F4DDFB370589}" type="slidenum">
              <a:rPr lang="en-GB" smtClean="0"/>
              <a:t>20</a:t>
            </a:fld>
            <a:endParaRPr lang="en-GB"/>
          </a:p>
        </p:txBody>
      </p:sp>
    </p:spTree>
    <p:extLst>
      <p:ext uri="{BB962C8B-B14F-4D97-AF65-F5344CB8AC3E}">
        <p14:creationId xmlns:p14="http://schemas.microsoft.com/office/powerpoint/2010/main" val="4164783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6F42899-6328-46C3-A8C1-F4DDFB370589}" type="slidenum">
              <a:rPr lang="en-GB" smtClean="0"/>
              <a:t>21</a:t>
            </a:fld>
            <a:endParaRPr lang="en-GB"/>
          </a:p>
        </p:txBody>
      </p:sp>
    </p:spTree>
    <p:extLst>
      <p:ext uri="{BB962C8B-B14F-4D97-AF65-F5344CB8AC3E}">
        <p14:creationId xmlns:p14="http://schemas.microsoft.com/office/powerpoint/2010/main" val="264913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atin typeface="Barlow Condensed Black" panose="00000A06000000000000" pitchFamily="2" charset="0"/>
              </a:defRPr>
            </a:lvl1pPr>
          </a:lstStyle>
          <a:p>
            <a:endParaRPr lang="en-US"/>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atin typeface="Barlow Condensed" panose="00000506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26705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2C38A-860A-2DCB-5AB4-10D061E843D2}"/>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7A9F4E2E-800F-7802-587B-086FC5C9EA9F}"/>
              </a:ext>
            </a:extLst>
          </p:cNvPr>
          <p:cNvSpPr>
            <a:spLocks noGrp="1"/>
          </p:cNvSpPr>
          <p:nvPr>
            <p:ph type="ftr" sz="quarter" idx="10"/>
          </p:nvPr>
        </p:nvSpPr>
        <p:spPr>
          <a:xfrm>
            <a:off x="270934" y="9457972"/>
            <a:ext cx="4368799" cy="263702"/>
          </a:xfrm>
        </p:spPr>
        <p:txBody>
          <a:bodyPr/>
          <a:lstStyle/>
          <a:p>
            <a:r>
              <a:rPr lang="en-GB"/>
              <a:t>Whitepaper - Marketing Capability</a:t>
            </a:r>
          </a:p>
        </p:txBody>
      </p:sp>
      <p:sp>
        <p:nvSpPr>
          <p:cNvPr id="4" name="Slide Number Placeholder 3">
            <a:extLst>
              <a:ext uri="{FF2B5EF4-FFF2-40B4-BE49-F238E27FC236}">
                <a16:creationId xmlns:a16="http://schemas.microsoft.com/office/drawing/2014/main" id="{82B21372-254F-6A4F-25A3-4DDFD415F7CD}"/>
              </a:ext>
            </a:extLst>
          </p:cNvPr>
          <p:cNvSpPr>
            <a:spLocks noGrp="1"/>
          </p:cNvSpPr>
          <p:nvPr>
            <p:ph type="sldNum" sz="quarter" idx="11"/>
          </p:nvPr>
        </p:nvSpPr>
        <p:spPr>
          <a:xfrm>
            <a:off x="4843463" y="9457972"/>
            <a:ext cx="1543050" cy="263702"/>
          </a:xfrm>
        </p:spPr>
        <p:txBody>
          <a:bodyPr/>
          <a:lstStyle/>
          <a:p>
            <a:fld id="{458D18B0-4C75-443C-A72D-F18C817099F6}" type="slidenum">
              <a:rPr lang="en-GB" smtClean="0"/>
              <a:pPr/>
              <a:t>‹#›</a:t>
            </a:fld>
            <a:endParaRPr lang="en-GB"/>
          </a:p>
        </p:txBody>
      </p:sp>
      <p:sp>
        <p:nvSpPr>
          <p:cNvPr id="6" name="Text Placeholder 5">
            <a:extLst>
              <a:ext uri="{FF2B5EF4-FFF2-40B4-BE49-F238E27FC236}">
                <a16:creationId xmlns:a16="http://schemas.microsoft.com/office/drawing/2014/main" id="{532038EE-BD1E-13E6-0361-2C26D99CB902}"/>
              </a:ext>
            </a:extLst>
          </p:cNvPr>
          <p:cNvSpPr>
            <a:spLocks noGrp="1"/>
          </p:cNvSpPr>
          <p:nvPr>
            <p:ph type="body" sz="quarter" idx="12"/>
          </p:nvPr>
        </p:nvSpPr>
        <p:spPr>
          <a:xfrm>
            <a:off x="271463" y="1162050"/>
            <a:ext cx="6299200" cy="7710488"/>
          </a:xfrm>
        </p:spPr>
        <p:txBody>
          <a:bodyPr>
            <a:normAutofit/>
          </a:bodyPr>
          <a:lstStyle>
            <a:lvl1pPr marL="0" indent="0">
              <a:lnSpc>
                <a:spcPct val="100000"/>
              </a:lnSpc>
              <a:spcBef>
                <a:spcPts val="0"/>
              </a:spcBef>
              <a:spcAft>
                <a:spcPts val="1200"/>
              </a:spcAft>
              <a:buNone/>
              <a:defRPr sz="1200"/>
            </a:lvl1pPr>
            <a:lvl2pPr>
              <a:defRPr sz="1400"/>
            </a:lvl2pPr>
            <a:lvl3pPr>
              <a:defRPr sz="1400"/>
            </a:lvl3pPr>
            <a:lvl4pPr>
              <a:defRPr sz="1400"/>
            </a:lvl4pPr>
            <a:lvl5pPr>
              <a:defRPr sz="1400"/>
            </a:lvl5pPr>
          </a:lstStyle>
          <a:p>
            <a:pPr lvl="0"/>
            <a:r>
              <a:rPr lang="en-US"/>
              <a:t>Click to edit Master text styles</a:t>
            </a:r>
          </a:p>
        </p:txBody>
      </p:sp>
    </p:spTree>
    <p:extLst>
      <p:ext uri="{BB962C8B-B14F-4D97-AF65-F5344CB8AC3E}">
        <p14:creationId xmlns:p14="http://schemas.microsoft.com/office/powerpoint/2010/main" val="30552152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0934" y="527405"/>
            <a:ext cx="6299200" cy="45631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70934" y="1155769"/>
            <a:ext cx="6299200" cy="798823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270934" y="9457972"/>
            <a:ext cx="2314575" cy="263702"/>
          </a:xfrm>
          <a:prstGeom prst="rect">
            <a:avLst/>
          </a:prstGeom>
        </p:spPr>
        <p:txBody>
          <a:bodyPr vert="horz" lIns="91440" tIns="45720" rIns="91440" bIns="45720" rtlCol="0" anchor="ctr"/>
          <a:lstStyle>
            <a:lvl1pPr algn="l">
              <a:defRPr sz="900">
                <a:solidFill>
                  <a:schemeClr val="tx1">
                    <a:tint val="82000"/>
                  </a:schemeClr>
                </a:solidFill>
                <a:latin typeface="Instrument Sans" pitchFamily="2" charset="0"/>
              </a:defRPr>
            </a:lvl1pPr>
          </a:lstStyle>
          <a:p>
            <a:r>
              <a:rPr lang="en-GB"/>
              <a:t>Whitepaper - Marketing Capability</a:t>
            </a:r>
          </a:p>
        </p:txBody>
      </p:sp>
      <p:sp>
        <p:nvSpPr>
          <p:cNvPr id="6" name="Slide Number Placeholder 5"/>
          <p:cNvSpPr>
            <a:spLocks noGrp="1"/>
          </p:cNvSpPr>
          <p:nvPr>
            <p:ph type="sldNum" sz="quarter" idx="4"/>
          </p:nvPr>
        </p:nvSpPr>
        <p:spPr>
          <a:xfrm>
            <a:off x="4843463" y="9457972"/>
            <a:ext cx="1543050" cy="263702"/>
          </a:xfrm>
          <a:prstGeom prst="rect">
            <a:avLst/>
          </a:prstGeom>
        </p:spPr>
        <p:txBody>
          <a:bodyPr vert="horz" lIns="91440" tIns="45720" rIns="91440" bIns="45720" rtlCol="0" anchor="ctr"/>
          <a:lstStyle>
            <a:lvl1pPr algn="r">
              <a:defRPr sz="900">
                <a:solidFill>
                  <a:schemeClr val="tx1">
                    <a:tint val="82000"/>
                  </a:schemeClr>
                </a:solidFill>
                <a:latin typeface="Instrument Sans" pitchFamily="2" charset="0"/>
              </a:defRPr>
            </a:lvl1pPr>
          </a:lstStyle>
          <a:p>
            <a:fld id="{458D18B0-4C75-443C-A72D-F18C817099F6}" type="slidenum">
              <a:rPr lang="en-GB" smtClean="0"/>
              <a:pPr/>
              <a:t>‹#›</a:t>
            </a:fld>
            <a:endParaRPr lang="en-GB"/>
          </a:p>
        </p:txBody>
      </p:sp>
      <p:pic>
        <p:nvPicPr>
          <p:cNvPr id="9" name="Picture 8" descr="A group of people in a circle&#10;&#10;Description automatically generated">
            <a:extLst>
              <a:ext uri="{FF2B5EF4-FFF2-40B4-BE49-F238E27FC236}">
                <a16:creationId xmlns:a16="http://schemas.microsoft.com/office/drawing/2014/main" id="{69AF3D57-2D6A-64BD-9497-0CAB6EF0D4D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52509" y="9256288"/>
            <a:ext cx="480065" cy="514027"/>
          </a:xfrm>
          <a:prstGeom prst="rect">
            <a:avLst/>
          </a:prstGeom>
        </p:spPr>
      </p:pic>
    </p:spTree>
    <p:extLst>
      <p:ext uri="{BB962C8B-B14F-4D97-AF65-F5344CB8AC3E}">
        <p14:creationId xmlns:p14="http://schemas.microsoft.com/office/powerpoint/2010/main" val="103110933"/>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dt="0"/>
  <p:txStyles>
    <p:titleStyle>
      <a:lvl1pPr algn="l" defTabSz="685800" rtl="0" eaLnBrk="1" latinLnBrk="0" hangingPunct="1">
        <a:lnSpc>
          <a:spcPct val="90000"/>
        </a:lnSpc>
        <a:spcBef>
          <a:spcPct val="0"/>
        </a:spcBef>
        <a:buNone/>
        <a:defRPr sz="2000" kern="1200">
          <a:solidFill>
            <a:schemeClr val="tx1"/>
          </a:solidFill>
          <a:latin typeface="Barlow Condensed Black" panose="00000A06000000000000"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Instrument Sans"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Instrument Sans"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Instrument Sans"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Instrument Sans"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Instrument Sans"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16.png"/><Relationship Id="rId10" Type="http://schemas.openxmlformats.org/officeDocument/2006/relationships/image" Target="../media/image34.svg"/><Relationship Id="rId4" Type="http://schemas.openxmlformats.org/officeDocument/2006/relationships/image" Target="../media/image29.svg"/><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43.svg"/><Relationship Id="rId5" Type="http://schemas.openxmlformats.org/officeDocument/2006/relationships/image" Target="../media/image42.png"/><Relationship Id="rId10" Type="http://schemas.openxmlformats.org/officeDocument/2006/relationships/image" Target="../media/image46.svg"/><Relationship Id="rId4" Type="http://schemas.openxmlformats.org/officeDocument/2006/relationships/image" Target="../media/image41.svg"/><Relationship Id="rId9"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8" Type="http://schemas.openxmlformats.org/officeDocument/2006/relationships/image" Target="../media/image50.svg"/><Relationship Id="rId13" Type="http://schemas.openxmlformats.org/officeDocument/2006/relationships/chart" Target="../charts/chart7.xml"/><Relationship Id="rId3" Type="http://schemas.openxmlformats.org/officeDocument/2006/relationships/image" Target="../media/image31.png"/><Relationship Id="rId7" Type="http://schemas.openxmlformats.org/officeDocument/2006/relationships/image" Target="../media/image49.png"/><Relationship Id="rId12" Type="http://schemas.openxmlformats.org/officeDocument/2006/relationships/image" Target="../media/image52.sv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48.svg"/><Relationship Id="rId11" Type="http://schemas.openxmlformats.org/officeDocument/2006/relationships/image" Target="../media/image51.png"/><Relationship Id="rId5" Type="http://schemas.openxmlformats.org/officeDocument/2006/relationships/image" Target="../media/image47.png"/><Relationship Id="rId15" Type="http://schemas.openxmlformats.org/officeDocument/2006/relationships/chart" Target="../charts/chart9.xml"/><Relationship Id="rId10" Type="http://schemas.openxmlformats.org/officeDocument/2006/relationships/image" Target="../media/image41.svg"/><Relationship Id="rId4" Type="http://schemas.openxmlformats.org/officeDocument/2006/relationships/image" Target="../media/image46.svg"/><Relationship Id="rId9" Type="http://schemas.openxmlformats.org/officeDocument/2006/relationships/image" Target="../media/image40.png"/><Relationship Id="rId14" Type="http://schemas.openxmlformats.org/officeDocument/2006/relationships/chart" Target="../charts/chart8.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18" Type="http://schemas.openxmlformats.org/officeDocument/2006/relationships/image" Target="../media/image20.pn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19.sv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7.svg"/><Relationship Id="rId10" Type="http://schemas.openxmlformats.org/officeDocument/2006/relationships/image" Target="../media/image12.png"/><Relationship Id="rId19" Type="http://schemas.openxmlformats.org/officeDocument/2006/relationships/image" Target="../media/image21.sv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image" Target="../media/image61.png"/><Relationship Id="rId3" Type="http://schemas.openxmlformats.org/officeDocument/2006/relationships/image" Target="../media/image53.png"/><Relationship Id="rId7" Type="http://schemas.openxmlformats.org/officeDocument/2006/relationships/image" Target="../media/image55.png"/><Relationship Id="rId12" Type="http://schemas.openxmlformats.org/officeDocument/2006/relationships/image" Target="../media/image60.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svg"/><Relationship Id="rId11" Type="http://schemas.openxmlformats.org/officeDocument/2006/relationships/image" Target="../media/image59.png"/><Relationship Id="rId5" Type="http://schemas.openxmlformats.org/officeDocument/2006/relationships/image" Target="../media/image20.png"/><Relationship Id="rId15" Type="http://schemas.openxmlformats.org/officeDocument/2006/relationships/image" Target="../media/image22.png"/><Relationship Id="rId10" Type="http://schemas.openxmlformats.org/officeDocument/2006/relationships/image" Target="../media/image58.svg"/><Relationship Id="rId4" Type="http://schemas.openxmlformats.org/officeDocument/2006/relationships/image" Target="../media/image54.svg"/><Relationship Id="rId9" Type="http://schemas.openxmlformats.org/officeDocument/2006/relationships/image" Target="../media/image57.png"/><Relationship Id="rId14" Type="http://schemas.openxmlformats.org/officeDocument/2006/relationships/image" Target="../media/image62.sv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1D1F3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0FA5BA-CB9C-0F85-252D-C7811A2B03E3}"/>
              </a:ext>
            </a:extLst>
          </p:cNvPr>
          <p:cNvSpPr/>
          <p:nvPr/>
        </p:nvSpPr>
        <p:spPr>
          <a:xfrm>
            <a:off x="0" y="-1"/>
            <a:ext cx="6858000" cy="9086851"/>
          </a:xfrm>
          <a:prstGeom prst="rect">
            <a:avLst/>
          </a:prstGeom>
          <a:solidFill>
            <a:srgbClr val="09AD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A090E2C-2DBE-1FC7-273B-D409F36B22CE}"/>
              </a:ext>
            </a:extLst>
          </p:cNvPr>
          <p:cNvSpPr>
            <a:spLocks noGrp="1"/>
          </p:cNvSpPr>
          <p:nvPr>
            <p:ph type="ctrTitle"/>
          </p:nvPr>
        </p:nvSpPr>
        <p:spPr>
          <a:xfrm>
            <a:off x="514350" y="2878593"/>
            <a:ext cx="5829300" cy="3448756"/>
          </a:xfrm>
        </p:spPr>
        <p:txBody>
          <a:bodyPr anchor="ctr">
            <a:normAutofit/>
          </a:bodyPr>
          <a:lstStyle/>
          <a:p>
            <a:pPr algn="l"/>
            <a:r>
              <a:rPr lang="en-GB" sz="8000">
                <a:solidFill>
                  <a:srgbClr val="1D1F3D"/>
                </a:solidFill>
              </a:rPr>
              <a:t>CVM</a:t>
            </a:r>
            <a:br>
              <a:rPr lang="en-GB" sz="8000">
                <a:solidFill>
                  <a:srgbClr val="1D1F3D"/>
                </a:solidFill>
              </a:rPr>
            </a:br>
            <a:r>
              <a:rPr lang="en-GB" sz="8000">
                <a:solidFill>
                  <a:srgbClr val="1D1F3D"/>
                </a:solidFill>
              </a:rPr>
              <a:t>Capability</a:t>
            </a:r>
            <a:br>
              <a:rPr lang="en-GB" sz="8000">
                <a:solidFill>
                  <a:srgbClr val="1D1F3D"/>
                </a:solidFill>
              </a:rPr>
            </a:br>
            <a:r>
              <a:rPr lang="en-GB" sz="8000">
                <a:solidFill>
                  <a:srgbClr val="1D1F3D"/>
                </a:solidFill>
              </a:rPr>
              <a:t>301</a:t>
            </a:r>
          </a:p>
        </p:txBody>
      </p:sp>
      <p:sp>
        <p:nvSpPr>
          <p:cNvPr id="3" name="Subtitle 2">
            <a:extLst>
              <a:ext uri="{FF2B5EF4-FFF2-40B4-BE49-F238E27FC236}">
                <a16:creationId xmlns:a16="http://schemas.microsoft.com/office/drawing/2014/main" id="{D8C4EE9F-3D7D-2FBB-EDC2-4187AE8365F0}"/>
              </a:ext>
            </a:extLst>
          </p:cNvPr>
          <p:cNvSpPr>
            <a:spLocks noGrp="1"/>
          </p:cNvSpPr>
          <p:nvPr>
            <p:ph type="subTitle" idx="1"/>
          </p:nvPr>
        </p:nvSpPr>
        <p:spPr>
          <a:xfrm>
            <a:off x="969179" y="9186893"/>
            <a:ext cx="4919642" cy="619266"/>
          </a:xfrm>
          <a:ln>
            <a:noFill/>
            <a:extLst>
              <a:ext uri="{C807C97D-BFC1-408E-A445-0C87EB9F89A2}">
                <ask:lineSketchStyleProps xmlns:ask="http://schemas.microsoft.com/office/drawing/2018/sketchyshapes" sd="1219033472">
                  <a:custGeom>
                    <a:avLst/>
                    <a:gdLst>
                      <a:gd name="connsiteX0" fmla="*/ 0 w 2981284"/>
                      <a:gd name="connsiteY0" fmla="*/ 0 h 802473"/>
                      <a:gd name="connsiteX1" fmla="*/ 655882 w 2981284"/>
                      <a:gd name="connsiteY1" fmla="*/ 0 h 802473"/>
                      <a:gd name="connsiteX2" fmla="*/ 1281952 w 2981284"/>
                      <a:gd name="connsiteY2" fmla="*/ 0 h 802473"/>
                      <a:gd name="connsiteX3" fmla="*/ 1908022 w 2981284"/>
                      <a:gd name="connsiteY3" fmla="*/ 0 h 802473"/>
                      <a:gd name="connsiteX4" fmla="*/ 2414840 w 2981284"/>
                      <a:gd name="connsiteY4" fmla="*/ 0 h 802473"/>
                      <a:gd name="connsiteX5" fmla="*/ 2981284 w 2981284"/>
                      <a:gd name="connsiteY5" fmla="*/ 0 h 802473"/>
                      <a:gd name="connsiteX6" fmla="*/ 2981284 w 2981284"/>
                      <a:gd name="connsiteY6" fmla="*/ 409261 h 802473"/>
                      <a:gd name="connsiteX7" fmla="*/ 2981284 w 2981284"/>
                      <a:gd name="connsiteY7" fmla="*/ 802473 h 802473"/>
                      <a:gd name="connsiteX8" fmla="*/ 2385027 w 2981284"/>
                      <a:gd name="connsiteY8" fmla="*/ 802473 h 802473"/>
                      <a:gd name="connsiteX9" fmla="*/ 1878209 w 2981284"/>
                      <a:gd name="connsiteY9" fmla="*/ 802473 h 802473"/>
                      <a:gd name="connsiteX10" fmla="*/ 1371391 w 2981284"/>
                      <a:gd name="connsiteY10" fmla="*/ 802473 h 802473"/>
                      <a:gd name="connsiteX11" fmla="*/ 745321 w 2981284"/>
                      <a:gd name="connsiteY11" fmla="*/ 802473 h 802473"/>
                      <a:gd name="connsiteX12" fmla="*/ 0 w 2981284"/>
                      <a:gd name="connsiteY12" fmla="*/ 802473 h 802473"/>
                      <a:gd name="connsiteX13" fmla="*/ 0 w 2981284"/>
                      <a:gd name="connsiteY13" fmla="*/ 385187 h 802473"/>
                      <a:gd name="connsiteX14" fmla="*/ 0 w 2981284"/>
                      <a:gd name="connsiteY14" fmla="*/ 0 h 80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81284" h="802473" fill="none" extrusionOk="0">
                        <a:moveTo>
                          <a:pt x="0" y="0"/>
                        </a:moveTo>
                        <a:cubicBezTo>
                          <a:pt x="269571" y="-77258"/>
                          <a:pt x="407692" y="75827"/>
                          <a:pt x="655882" y="0"/>
                        </a:cubicBezTo>
                        <a:cubicBezTo>
                          <a:pt x="904072" y="-75827"/>
                          <a:pt x="1081295" y="63847"/>
                          <a:pt x="1281952" y="0"/>
                        </a:cubicBezTo>
                        <a:cubicBezTo>
                          <a:pt x="1482609" y="-63847"/>
                          <a:pt x="1689093" y="72344"/>
                          <a:pt x="1908022" y="0"/>
                        </a:cubicBezTo>
                        <a:cubicBezTo>
                          <a:pt x="2126951" y="-72344"/>
                          <a:pt x="2290460" y="45554"/>
                          <a:pt x="2414840" y="0"/>
                        </a:cubicBezTo>
                        <a:cubicBezTo>
                          <a:pt x="2539220" y="-45554"/>
                          <a:pt x="2712863" y="28925"/>
                          <a:pt x="2981284" y="0"/>
                        </a:cubicBezTo>
                        <a:cubicBezTo>
                          <a:pt x="3029692" y="150612"/>
                          <a:pt x="2951669" y="292805"/>
                          <a:pt x="2981284" y="409261"/>
                        </a:cubicBezTo>
                        <a:cubicBezTo>
                          <a:pt x="3010899" y="525717"/>
                          <a:pt x="2941766" y="680163"/>
                          <a:pt x="2981284" y="802473"/>
                        </a:cubicBezTo>
                        <a:cubicBezTo>
                          <a:pt x="2801080" y="822026"/>
                          <a:pt x="2504777" y="775396"/>
                          <a:pt x="2385027" y="802473"/>
                        </a:cubicBezTo>
                        <a:cubicBezTo>
                          <a:pt x="2265277" y="829550"/>
                          <a:pt x="2043844" y="800639"/>
                          <a:pt x="1878209" y="802473"/>
                        </a:cubicBezTo>
                        <a:cubicBezTo>
                          <a:pt x="1712574" y="804307"/>
                          <a:pt x="1557767" y="761392"/>
                          <a:pt x="1371391" y="802473"/>
                        </a:cubicBezTo>
                        <a:cubicBezTo>
                          <a:pt x="1185015" y="843554"/>
                          <a:pt x="966041" y="763102"/>
                          <a:pt x="745321" y="802473"/>
                        </a:cubicBezTo>
                        <a:cubicBezTo>
                          <a:pt x="524601" y="841844"/>
                          <a:pt x="347993" y="724042"/>
                          <a:pt x="0" y="802473"/>
                        </a:cubicBezTo>
                        <a:cubicBezTo>
                          <a:pt x="-23739" y="605919"/>
                          <a:pt x="48315" y="488829"/>
                          <a:pt x="0" y="385187"/>
                        </a:cubicBezTo>
                        <a:cubicBezTo>
                          <a:pt x="-48315" y="281545"/>
                          <a:pt x="16808" y="90807"/>
                          <a:pt x="0" y="0"/>
                        </a:cubicBezTo>
                        <a:close/>
                      </a:path>
                      <a:path w="2981284" h="802473" stroke="0" extrusionOk="0">
                        <a:moveTo>
                          <a:pt x="0" y="0"/>
                        </a:moveTo>
                        <a:cubicBezTo>
                          <a:pt x="205037" y="-25466"/>
                          <a:pt x="345847" y="9839"/>
                          <a:pt x="566444" y="0"/>
                        </a:cubicBezTo>
                        <a:cubicBezTo>
                          <a:pt x="787041" y="-9839"/>
                          <a:pt x="954630" y="51728"/>
                          <a:pt x="1073262" y="0"/>
                        </a:cubicBezTo>
                        <a:cubicBezTo>
                          <a:pt x="1191894" y="-51728"/>
                          <a:pt x="1474667" y="57542"/>
                          <a:pt x="1729145" y="0"/>
                        </a:cubicBezTo>
                        <a:cubicBezTo>
                          <a:pt x="1983623" y="-57542"/>
                          <a:pt x="2091246" y="18008"/>
                          <a:pt x="2295589" y="0"/>
                        </a:cubicBezTo>
                        <a:cubicBezTo>
                          <a:pt x="2499932" y="-18008"/>
                          <a:pt x="2668289" y="33246"/>
                          <a:pt x="2981284" y="0"/>
                        </a:cubicBezTo>
                        <a:cubicBezTo>
                          <a:pt x="3021212" y="108246"/>
                          <a:pt x="2947617" y="245476"/>
                          <a:pt x="2981284" y="417286"/>
                        </a:cubicBezTo>
                        <a:cubicBezTo>
                          <a:pt x="3014951" y="589096"/>
                          <a:pt x="2965736" y="677525"/>
                          <a:pt x="2981284" y="802473"/>
                        </a:cubicBezTo>
                        <a:cubicBezTo>
                          <a:pt x="2807315" y="862223"/>
                          <a:pt x="2561959" y="797003"/>
                          <a:pt x="2385027" y="802473"/>
                        </a:cubicBezTo>
                        <a:cubicBezTo>
                          <a:pt x="2208095" y="807943"/>
                          <a:pt x="2122575" y="763505"/>
                          <a:pt x="1878209" y="802473"/>
                        </a:cubicBezTo>
                        <a:cubicBezTo>
                          <a:pt x="1633843" y="841441"/>
                          <a:pt x="1500378" y="741174"/>
                          <a:pt x="1281952" y="802473"/>
                        </a:cubicBezTo>
                        <a:cubicBezTo>
                          <a:pt x="1063526" y="863772"/>
                          <a:pt x="947763" y="781128"/>
                          <a:pt x="685695" y="802473"/>
                        </a:cubicBezTo>
                        <a:cubicBezTo>
                          <a:pt x="423627" y="823818"/>
                          <a:pt x="301450" y="774465"/>
                          <a:pt x="0" y="802473"/>
                        </a:cubicBezTo>
                        <a:cubicBezTo>
                          <a:pt x="-10665" y="714951"/>
                          <a:pt x="7989" y="512822"/>
                          <a:pt x="0" y="385187"/>
                        </a:cubicBezTo>
                        <a:cubicBezTo>
                          <a:pt x="-7989" y="257552"/>
                          <a:pt x="9840" y="78042"/>
                          <a:pt x="0" y="0"/>
                        </a:cubicBezTo>
                        <a:close/>
                      </a:path>
                    </a:pathLst>
                  </a:custGeom>
                  <ask:type>
                    <ask:lineSketchNone/>
                  </ask:type>
                </ask:lineSketchStyleProps>
              </a:ext>
            </a:extLst>
          </a:ln>
        </p:spPr>
        <p:txBody>
          <a:bodyPr anchor="ctr">
            <a:noAutofit/>
          </a:bodyPr>
          <a:lstStyle/>
          <a:p>
            <a:r>
              <a:rPr lang="en-GB" sz="4000">
                <a:solidFill>
                  <a:srgbClr val="FBF6EA"/>
                </a:solidFill>
              </a:rPr>
              <a:t>WHITEPAPER</a:t>
            </a:r>
          </a:p>
        </p:txBody>
      </p:sp>
      <p:pic>
        <p:nvPicPr>
          <p:cNvPr id="11" name="Picture 10" descr="A white letter on a black background&#10;&#10;Description automatically generated">
            <a:extLst>
              <a:ext uri="{FF2B5EF4-FFF2-40B4-BE49-F238E27FC236}">
                <a16:creationId xmlns:a16="http://schemas.microsoft.com/office/drawing/2014/main" id="{B5E32B27-B659-9BFD-DFC7-D8ECA190F8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9792" y="270495"/>
            <a:ext cx="2919984" cy="551750"/>
          </a:xfrm>
          <a:prstGeom prst="rect">
            <a:avLst/>
          </a:prstGeom>
        </p:spPr>
      </p:pic>
      <p:pic>
        <p:nvPicPr>
          <p:cNvPr id="6" name="Picture 5" descr="A blue logo with black background&#10;&#10;Description automatically generated">
            <a:extLst>
              <a:ext uri="{FF2B5EF4-FFF2-40B4-BE49-F238E27FC236}">
                <a16:creationId xmlns:a16="http://schemas.microsoft.com/office/drawing/2014/main" id="{F205C290-2390-1B8E-DC50-076DFA7141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4399" y="292723"/>
            <a:ext cx="287851" cy="287851"/>
          </a:xfrm>
          <a:prstGeom prst="rect">
            <a:avLst/>
          </a:prstGeom>
        </p:spPr>
      </p:pic>
      <p:pic>
        <p:nvPicPr>
          <p:cNvPr id="5" name="Picture 4" descr="A group of people in a circle&#10;&#10;Description automatically generated">
            <a:extLst>
              <a:ext uri="{FF2B5EF4-FFF2-40B4-BE49-F238E27FC236}">
                <a16:creationId xmlns:a16="http://schemas.microsoft.com/office/drawing/2014/main" id="{532B56C6-51BB-CDB1-0E4E-D13F7E98B7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7732" y="265939"/>
            <a:ext cx="323179" cy="346042"/>
          </a:xfrm>
          <a:prstGeom prst="rect">
            <a:avLst/>
          </a:prstGeom>
        </p:spPr>
      </p:pic>
    </p:spTree>
    <p:extLst>
      <p:ext uri="{BB962C8B-B14F-4D97-AF65-F5344CB8AC3E}">
        <p14:creationId xmlns:p14="http://schemas.microsoft.com/office/powerpoint/2010/main" val="439129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id="{60832A4F-8B3D-B13C-1AC3-4AF3E3E47344}"/>
              </a:ext>
            </a:extLst>
          </p:cNvPr>
          <p:cNvSpPr>
            <a:spLocks noChangeAspect="1"/>
          </p:cNvSpPr>
          <p:nvPr/>
        </p:nvSpPr>
        <p:spPr>
          <a:xfrm>
            <a:off x="363316" y="6795199"/>
            <a:ext cx="504000" cy="504000"/>
          </a:xfrm>
          <a:prstGeom prst="roundRect">
            <a:avLst/>
          </a:prstGeom>
          <a:solidFill>
            <a:srgbClr val="09ADA5"/>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13486D"/>
              </a:solidFill>
            </a:endParaRPr>
          </a:p>
        </p:txBody>
      </p:sp>
      <p:sp>
        <p:nvSpPr>
          <p:cNvPr id="29" name="Rectangle: Rounded Corners 28">
            <a:extLst>
              <a:ext uri="{FF2B5EF4-FFF2-40B4-BE49-F238E27FC236}">
                <a16:creationId xmlns:a16="http://schemas.microsoft.com/office/drawing/2014/main" id="{A2B862A0-67BD-22F0-48B1-A34369F8700C}"/>
              </a:ext>
            </a:extLst>
          </p:cNvPr>
          <p:cNvSpPr>
            <a:spLocks noChangeAspect="1"/>
          </p:cNvSpPr>
          <p:nvPr/>
        </p:nvSpPr>
        <p:spPr>
          <a:xfrm>
            <a:off x="363316" y="7641951"/>
            <a:ext cx="504000" cy="504000"/>
          </a:xfrm>
          <a:prstGeom prst="roundRect">
            <a:avLst/>
          </a:prstGeom>
          <a:solidFill>
            <a:srgbClr val="09ADA5"/>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13486D"/>
              </a:solidFill>
            </a:endParaRPr>
          </a:p>
        </p:txBody>
      </p:sp>
      <p:sp>
        <p:nvSpPr>
          <p:cNvPr id="31" name="Rectangle: Rounded Corners 30">
            <a:extLst>
              <a:ext uri="{FF2B5EF4-FFF2-40B4-BE49-F238E27FC236}">
                <a16:creationId xmlns:a16="http://schemas.microsoft.com/office/drawing/2014/main" id="{72E4FAB0-A251-8D7C-7446-310112B461BC}"/>
              </a:ext>
            </a:extLst>
          </p:cNvPr>
          <p:cNvSpPr>
            <a:spLocks noChangeAspect="1"/>
          </p:cNvSpPr>
          <p:nvPr/>
        </p:nvSpPr>
        <p:spPr>
          <a:xfrm>
            <a:off x="363316" y="8468619"/>
            <a:ext cx="504000" cy="504000"/>
          </a:xfrm>
          <a:prstGeom prst="roundRect">
            <a:avLst/>
          </a:prstGeom>
          <a:solidFill>
            <a:srgbClr val="09ADA5"/>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13486D"/>
              </a:solidFill>
            </a:endParaRPr>
          </a:p>
        </p:txBody>
      </p:sp>
      <p:sp>
        <p:nvSpPr>
          <p:cNvPr id="25" name="Rectangle: Rounded Corners 24">
            <a:extLst>
              <a:ext uri="{FF2B5EF4-FFF2-40B4-BE49-F238E27FC236}">
                <a16:creationId xmlns:a16="http://schemas.microsoft.com/office/drawing/2014/main" id="{2AACC26D-2D27-7C8E-4C70-EB6B73F2DF57}"/>
              </a:ext>
            </a:extLst>
          </p:cNvPr>
          <p:cNvSpPr>
            <a:spLocks noChangeAspect="1"/>
          </p:cNvSpPr>
          <p:nvPr/>
        </p:nvSpPr>
        <p:spPr>
          <a:xfrm>
            <a:off x="363316" y="5980955"/>
            <a:ext cx="504000" cy="504000"/>
          </a:xfrm>
          <a:prstGeom prst="roundRect">
            <a:avLst/>
          </a:prstGeom>
          <a:solidFill>
            <a:srgbClr val="09ADA5"/>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13486D"/>
              </a:solidFill>
            </a:endParaRPr>
          </a:p>
        </p:txBody>
      </p:sp>
      <p:sp>
        <p:nvSpPr>
          <p:cNvPr id="3" name="Text Placeholder 2">
            <a:extLst>
              <a:ext uri="{FF2B5EF4-FFF2-40B4-BE49-F238E27FC236}">
                <a16:creationId xmlns:a16="http://schemas.microsoft.com/office/drawing/2014/main" id="{77E17F5D-2429-F1C6-BA35-FD45BF9281C1}"/>
              </a:ext>
            </a:extLst>
          </p:cNvPr>
          <p:cNvSpPr>
            <a:spLocks noGrp="1"/>
          </p:cNvSpPr>
          <p:nvPr>
            <p:ph type="body" sz="quarter" idx="12"/>
          </p:nvPr>
        </p:nvSpPr>
        <p:spPr>
          <a:xfrm>
            <a:off x="270934" y="1351026"/>
            <a:ext cx="6299200" cy="4146804"/>
          </a:xfrm>
        </p:spPr>
        <p:txBody>
          <a:bodyPr>
            <a:noAutofit/>
          </a:bodyPr>
          <a:lstStyle/>
          <a:p>
            <a:r>
              <a:rPr lang="en-GB" sz="1200">
                <a:latin typeface="Instrument Sans" pitchFamily="2" charset="0"/>
              </a:rPr>
              <a:t>Maximising the benefit of a 1:1 customer management capabilities is more than just about implementation and use. It’s also about the operating model that enables the organisation to plan, execute, measure, and optimise activities in the most effective way possible.</a:t>
            </a:r>
          </a:p>
          <a:p>
            <a:r>
              <a:rPr lang="en-GB" sz="1200">
                <a:latin typeface="Instrument Sans" pitchFamily="2" charset="0"/>
              </a:rPr>
              <a:t>A Customer Value Management operating model centralises the protection and maximisation of value as the core objective of all customer management activities</a:t>
            </a:r>
            <a:r>
              <a:rPr lang="en-GB"/>
              <a:t>. </a:t>
            </a:r>
          </a:p>
          <a:p>
            <a:r>
              <a:rPr lang="en-GB"/>
              <a:t>It is based on a change in mindset from “I have a product, who can I sell it to?”, to “I have a customer, what's the best action to take?” – the transition from product to customer centricity.</a:t>
            </a:r>
          </a:p>
          <a:p>
            <a:r>
              <a:rPr lang="en-GB" sz="1200">
                <a:latin typeface="Instrument Sans" pitchFamily="2" charset="0"/>
              </a:rPr>
              <a:t>This operating model provides the organisation with significant insight and clearly articulated levers that can be used to drive growth, profitability, manage bad debt, etc, and facilitates ownership of all aspects of the 1:1 customer strategy – from top line objectives and investment decisions through to channel briefings and logic management. </a:t>
            </a:r>
          </a:p>
          <a:p>
            <a:r>
              <a:rPr lang="en-GB" sz="1200">
                <a:latin typeface="Instrument Sans" pitchFamily="2" charset="0"/>
              </a:rPr>
              <a:t>It also helps manage competing demands and personalities across product, propositions, and pricing, and ensure these are all balanced off against the best commercial outcomes for the customer and the organisation.</a:t>
            </a:r>
          </a:p>
          <a:p>
            <a:endParaRPr lang="en-GB" sz="1200" b="1">
              <a:solidFill>
                <a:srgbClr val="1D1F3D"/>
              </a:solidFill>
              <a:latin typeface="Instrument Sans" pitchFamily="2" charset="0"/>
            </a:endParaRPr>
          </a:p>
          <a:p>
            <a:r>
              <a:rPr lang="en-GB" sz="1200" b="1">
                <a:solidFill>
                  <a:srgbClr val="1D1F3D"/>
                </a:solidFill>
                <a:latin typeface="Instrument Sans" pitchFamily="2" charset="0"/>
              </a:rPr>
              <a:t>Core tenets of Customer Value Management:</a:t>
            </a:r>
          </a:p>
          <a:p>
            <a:endParaRPr lang="en-GB"/>
          </a:p>
        </p:txBody>
      </p:sp>
      <p:sp>
        <p:nvSpPr>
          <p:cNvPr id="4" name="Footer Placeholder 3">
            <a:extLst>
              <a:ext uri="{FF2B5EF4-FFF2-40B4-BE49-F238E27FC236}">
                <a16:creationId xmlns:a16="http://schemas.microsoft.com/office/drawing/2014/main" id="{F7737DC3-EBB4-E54D-C1EF-D97925F40FEA}"/>
              </a:ext>
            </a:extLst>
          </p:cNvPr>
          <p:cNvSpPr>
            <a:spLocks noGrp="1"/>
          </p:cNvSpPr>
          <p:nvPr>
            <p:ph type="ftr" sz="quarter" idx="10"/>
          </p:nvPr>
        </p:nvSpPr>
        <p:spPr/>
        <p:txBody>
          <a:bodyPr/>
          <a:lstStyle/>
          <a:p>
            <a:r>
              <a:rPr lang="en-GB"/>
              <a:t>Whitepaper - Marketing Capability</a:t>
            </a:r>
          </a:p>
        </p:txBody>
      </p:sp>
      <p:sp>
        <p:nvSpPr>
          <p:cNvPr id="5" name="Slide Number Placeholder 4">
            <a:extLst>
              <a:ext uri="{FF2B5EF4-FFF2-40B4-BE49-F238E27FC236}">
                <a16:creationId xmlns:a16="http://schemas.microsoft.com/office/drawing/2014/main" id="{26A8762A-0200-57E9-B64A-ED556B9ECC60}"/>
              </a:ext>
            </a:extLst>
          </p:cNvPr>
          <p:cNvSpPr>
            <a:spLocks noGrp="1"/>
          </p:cNvSpPr>
          <p:nvPr>
            <p:ph type="sldNum" sz="quarter" idx="11"/>
          </p:nvPr>
        </p:nvSpPr>
        <p:spPr/>
        <p:txBody>
          <a:bodyPr/>
          <a:lstStyle/>
          <a:p>
            <a:fld id="{458D18B0-4C75-443C-A72D-F18C817099F6}" type="slidenum">
              <a:rPr lang="en-GB" smtClean="0"/>
              <a:pPr/>
              <a:t>10</a:t>
            </a:fld>
            <a:endParaRPr lang="en-GB"/>
          </a:p>
        </p:txBody>
      </p:sp>
      <p:sp>
        <p:nvSpPr>
          <p:cNvPr id="10" name="Rectangle 9">
            <a:extLst>
              <a:ext uri="{FF2B5EF4-FFF2-40B4-BE49-F238E27FC236}">
                <a16:creationId xmlns:a16="http://schemas.microsoft.com/office/drawing/2014/main" id="{1A7ADEC1-50CF-9808-76C0-657157B8EE10}"/>
              </a:ext>
            </a:extLst>
          </p:cNvPr>
          <p:cNvSpPr/>
          <p:nvPr/>
        </p:nvSpPr>
        <p:spPr>
          <a:xfrm>
            <a:off x="0" y="0"/>
            <a:ext cx="6858000" cy="1079500"/>
          </a:xfrm>
          <a:prstGeom prst="rect">
            <a:avLst/>
          </a:prstGeom>
          <a:gradFill flip="none" rotWithShape="1">
            <a:gsLst>
              <a:gs pos="10000">
                <a:srgbClr val="1D1F3D"/>
              </a:gs>
              <a:gs pos="100000">
                <a:srgbClr val="13486D"/>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2C49A7F4-0692-F246-309B-44F45D26100C}"/>
              </a:ext>
            </a:extLst>
          </p:cNvPr>
          <p:cNvSpPr>
            <a:spLocks noGrp="1"/>
          </p:cNvSpPr>
          <p:nvPr>
            <p:ph type="title"/>
          </p:nvPr>
        </p:nvSpPr>
        <p:spPr>
          <a:xfrm>
            <a:off x="270934" y="311593"/>
            <a:ext cx="6299200" cy="456315"/>
          </a:xfrm>
        </p:spPr>
        <p:txBody>
          <a:bodyPr vert="horz" lIns="91440" tIns="45720" rIns="91440" bIns="45720" rtlCol="0" anchor="ctr">
            <a:normAutofit/>
          </a:bodyPr>
          <a:lstStyle/>
          <a:p>
            <a:r>
              <a:rPr lang="en-GB">
                <a:solidFill>
                  <a:srgbClr val="FDFBF6"/>
                </a:solidFill>
              </a:rPr>
              <a:t>OPERATING MODEL FOR CUSTOMER VALUE MANAGEMENT</a:t>
            </a:r>
          </a:p>
        </p:txBody>
      </p:sp>
      <p:pic>
        <p:nvPicPr>
          <p:cNvPr id="2" name="Picture 1" descr="A group of people with arms around each other&#10;&#10;Description automatically generated">
            <a:extLst>
              <a:ext uri="{FF2B5EF4-FFF2-40B4-BE49-F238E27FC236}">
                <a16:creationId xmlns:a16="http://schemas.microsoft.com/office/drawing/2014/main" id="{1DBCAD84-9F70-BD6C-1B2C-BE9AFE8BC8DB}"/>
              </a:ext>
            </a:extLst>
          </p:cNvPr>
          <p:cNvPicPr>
            <a:picLocks noChangeAspect="1"/>
          </p:cNvPicPr>
          <p:nvPr/>
        </p:nvPicPr>
        <p:blipFill>
          <a:blip r:embed="rId2">
            <a:alphaModFix amt="5000"/>
            <a:extLst>
              <a:ext uri="{28A0092B-C50C-407E-A947-70E740481C1C}">
                <a14:useLocalDpi xmlns:a14="http://schemas.microsoft.com/office/drawing/2010/main" val="0"/>
              </a:ext>
            </a:extLst>
          </a:blip>
          <a:srcRect b="39116"/>
          <a:stretch/>
        </p:blipFill>
        <p:spPr>
          <a:xfrm>
            <a:off x="6015054" y="652956"/>
            <a:ext cx="699013" cy="425586"/>
          </a:xfrm>
          <a:prstGeom prst="rect">
            <a:avLst/>
          </a:prstGeom>
        </p:spPr>
      </p:pic>
      <p:pic>
        <p:nvPicPr>
          <p:cNvPr id="9" name="Picture 8" descr="A group of people with arms around each other&#10;&#10;Description automatically generated">
            <a:extLst>
              <a:ext uri="{FF2B5EF4-FFF2-40B4-BE49-F238E27FC236}">
                <a16:creationId xmlns:a16="http://schemas.microsoft.com/office/drawing/2014/main" id="{B3A0070B-F495-1776-BE88-83BF501A32A9}"/>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6015054" y="-89579"/>
            <a:ext cx="699013" cy="699013"/>
          </a:xfrm>
          <a:prstGeom prst="rect">
            <a:avLst/>
          </a:prstGeom>
        </p:spPr>
      </p:pic>
      <p:pic>
        <p:nvPicPr>
          <p:cNvPr id="11" name="Picture 10" descr="A group of people with arms around each other&#10;&#10;Description automatically generated">
            <a:extLst>
              <a:ext uri="{FF2B5EF4-FFF2-40B4-BE49-F238E27FC236}">
                <a16:creationId xmlns:a16="http://schemas.microsoft.com/office/drawing/2014/main" id="{9BE26F84-2D22-EFEB-08E5-6B8654B679B2}"/>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5172108" y="-89579"/>
            <a:ext cx="699013" cy="699013"/>
          </a:xfrm>
          <a:prstGeom prst="rect">
            <a:avLst/>
          </a:prstGeom>
        </p:spPr>
      </p:pic>
      <p:pic>
        <p:nvPicPr>
          <p:cNvPr id="13" name="Picture 12" descr="A group of people with arms around each other&#10;&#10;Description automatically generated">
            <a:extLst>
              <a:ext uri="{FF2B5EF4-FFF2-40B4-BE49-F238E27FC236}">
                <a16:creationId xmlns:a16="http://schemas.microsoft.com/office/drawing/2014/main" id="{8BA623FD-00BC-FBEB-A8FF-C09E03B11FBD}"/>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4329162" y="-89579"/>
            <a:ext cx="699013" cy="699013"/>
          </a:xfrm>
          <a:prstGeom prst="rect">
            <a:avLst/>
          </a:prstGeom>
        </p:spPr>
      </p:pic>
      <p:pic>
        <p:nvPicPr>
          <p:cNvPr id="14" name="Picture 13" descr="A group of people with arms around each other&#10;&#10;Description automatically generated">
            <a:extLst>
              <a:ext uri="{FF2B5EF4-FFF2-40B4-BE49-F238E27FC236}">
                <a16:creationId xmlns:a16="http://schemas.microsoft.com/office/drawing/2014/main" id="{C6AA265A-AD43-236A-9411-CB9EFFA461C0}"/>
              </a:ext>
            </a:extLst>
          </p:cNvPr>
          <p:cNvPicPr>
            <a:picLocks noChangeAspect="1"/>
          </p:cNvPicPr>
          <p:nvPr/>
        </p:nvPicPr>
        <p:blipFill>
          <a:blip r:embed="rId2">
            <a:alphaModFix amt="5000"/>
            <a:extLst>
              <a:ext uri="{28A0092B-C50C-407E-A947-70E740481C1C}">
                <a14:useLocalDpi xmlns:a14="http://schemas.microsoft.com/office/drawing/2010/main" val="0"/>
              </a:ext>
            </a:extLst>
          </a:blip>
          <a:srcRect b="39116"/>
          <a:stretch/>
        </p:blipFill>
        <p:spPr>
          <a:xfrm>
            <a:off x="5170309" y="652956"/>
            <a:ext cx="699013" cy="425586"/>
          </a:xfrm>
          <a:prstGeom prst="rect">
            <a:avLst/>
          </a:prstGeom>
        </p:spPr>
      </p:pic>
      <p:pic>
        <p:nvPicPr>
          <p:cNvPr id="15" name="Picture 14" descr="A group of people with arms around each other&#10;&#10;Description automatically generated">
            <a:extLst>
              <a:ext uri="{FF2B5EF4-FFF2-40B4-BE49-F238E27FC236}">
                <a16:creationId xmlns:a16="http://schemas.microsoft.com/office/drawing/2014/main" id="{8A43C585-E02F-5434-AB7A-D9E80AFB024D}"/>
              </a:ext>
            </a:extLst>
          </p:cNvPr>
          <p:cNvPicPr>
            <a:picLocks noChangeAspect="1"/>
          </p:cNvPicPr>
          <p:nvPr/>
        </p:nvPicPr>
        <p:blipFill>
          <a:blip r:embed="rId2">
            <a:alphaModFix amt="5000"/>
            <a:extLst>
              <a:ext uri="{28A0092B-C50C-407E-A947-70E740481C1C}">
                <a14:useLocalDpi xmlns:a14="http://schemas.microsoft.com/office/drawing/2010/main" val="0"/>
              </a:ext>
            </a:extLst>
          </a:blip>
          <a:srcRect b="39116"/>
          <a:stretch/>
        </p:blipFill>
        <p:spPr>
          <a:xfrm>
            <a:off x="4325564" y="652956"/>
            <a:ext cx="699013" cy="425586"/>
          </a:xfrm>
          <a:prstGeom prst="rect">
            <a:avLst/>
          </a:prstGeom>
        </p:spPr>
      </p:pic>
      <p:sp>
        <p:nvSpPr>
          <p:cNvPr id="6" name="TextBox 5">
            <a:extLst>
              <a:ext uri="{FF2B5EF4-FFF2-40B4-BE49-F238E27FC236}">
                <a16:creationId xmlns:a16="http://schemas.microsoft.com/office/drawing/2014/main" id="{60D2097A-E1B3-2240-2CC5-FF3D869B0CA6}"/>
              </a:ext>
            </a:extLst>
          </p:cNvPr>
          <p:cNvSpPr txBox="1"/>
          <p:nvPr/>
        </p:nvSpPr>
        <p:spPr>
          <a:xfrm>
            <a:off x="915917" y="5907540"/>
            <a:ext cx="5654216" cy="646331"/>
          </a:xfrm>
          <a:prstGeom prst="rect">
            <a:avLst/>
          </a:prstGeom>
          <a:noFill/>
        </p:spPr>
        <p:txBody>
          <a:bodyPr wrap="square">
            <a:spAutoFit/>
          </a:bodyPr>
          <a:lstStyle/>
          <a:p>
            <a:pPr>
              <a:spcAft>
                <a:spcPts val="1200"/>
              </a:spcAft>
            </a:pPr>
            <a:r>
              <a:rPr lang="en-GB" sz="1200" b="1">
                <a:solidFill>
                  <a:srgbClr val="1D1F3D"/>
                </a:solidFill>
              </a:rPr>
              <a:t>Customer Value as the North Star: </a:t>
            </a:r>
            <a:r>
              <a:rPr lang="en-GB" sz="1200"/>
              <a:t>Measure and use the customer’s current and potential value to guide all customer-related decisions, from acquisition to retention and upselling.</a:t>
            </a:r>
          </a:p>
        </p:txBody>
      </p:sp>
      <p:pic>
        <p:nvPicPr>
          <p:cNvPr id="16" name="Graphic 15" descr="Fingerprint outline">
            <a:extLst>
              <a:ext uri="{FF2B5EF4-FFF2-40B4-BE49-F238E27FC236}">
                <a16:creationId xmlns:a16="http://schemas.microsoft.com/office/drawing/2014/main" id="{02BE034C-CE7A-1441-D4BE-654101CD6F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1916" y="7690551"/>
            <a:ext cx="406800" cy="406800"/>
          </a:xfrm>
          <a:prstGeom prst="rect">
            <a:avLst/>
          </a:prstGeom>
          <a:effectLst>
            <a:outerShdw blurRad="63500" sx="102000" sy="102000" algn="ctr" rotWithShape="0">
              <a:prstClr val="black">
                <a:alpha val="40000"/>
              </a:prstClr>
            </a:outerShdw>
          </a:effectLst>
        </p:spPr>
      </p:pic>
      <p:pic>
        <p:nvPicPr>
          <p:cNvPr id="18" name="Graphic 17" descr="Circles with arrows outline">
            <a:extLst>
              <a:ext uri="{FF2B5EF4-FFF2-40B4-BE49-F238E27FC236}">
                <a16:creationId xmlns:a16="http://schemas.microsoft.com/office/drawing/2014/main" id="{1AA444A5-4053-F855-EDD4-4F8F42E9344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1916" y="8518001"/>
            <a:ext cx="406800" cy="406800"/>
          </a:xfrm>
          <a:prstGeom prst="rect">
            <a:avLst/>
          </a:prstGeom>
          <a:effectLst>
            <a:outerShdw blurRad="63500" sx="102000" sy="102000" algn="ctr" rotWithShape="0">
              <a:prstClr val="black">
                <a:alpha val="40000"/>
              </a:prstClr>
            </a:outerShdw>
          </a:effectLst>
        </p:spPr>
      </p:pic>
      <p:pic>
        <p:nvPicPr>
          <p:cNvPr id="20" name="Graphic 19" descr="Target Audience outline">
            <a:extLst>
              <a:ext uri="{FF2B5EF4-FFF2-40B4-BE49-F238E27FC236}">
                <a16:creationId xmlns:a16="http://schemas.microsoft.com/office/drawing/2014/main" id="{5F2091B7-23E9-59FE-E88F-627D1113F8A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1916" y="6840939"/>
            <a:ext cx="406800" cy="406800"/>
          </a:xfrm>
          <a:prstGeom prst="rect">
            <a:avLst/>
          </a:prstGeom>
          <a:effectLst>
            <a:outerShdw blurRad="63500" sx="102000" sy="102000" algn="ctr" rotWithShape="0">
              <a:prstClr val="black">
                <a:alpha val="40000"/>
              </a:prstClr>
            </a:outerShdw>
          </a:effectLst>
        </p:spPr>
      </p:pic>
      <p:pic>
        <p:nvPicPr>
          <p:cNvPr id="24" name="Graphic 23" descr="Map compass outline">
            <a:extLst>
              <a:ext uri="{FF2B5EF4-FFF2-40B4-BE49-F238E27FC236}">
                <a16:creationId xmlns:a16="http://schemas.microsoft.com/office/drawing/2014/main" id="{AEE0981D-26A8-F4D0-420B-CE7FFBAD240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11916" y="6029555"/>
            <a:ext cx="406800" cy="406800"/>
          </a:xfrm>
          <a:prstGeom prst="rect">
            <a:avLst/>
          </a:prstGeom>
          <a:effectLst>
            <a:outerShdw blurRad="63500" sx="102000" sy="102000" algn="ctr" rotWithShape="0">
              <a:prstClr val="black">
                <a:alpha val="40000"/>
              </a:prstClr>
            </a:outerShdw>
          </a:effectLst>
        </p:spPr>
      </p:pic>
      <p:sp>
        <p:nvSpPr>
          <p:cNvPr id="34" name="TextBox 33">
            <a:extLst>
              <a:ext uri="{FF2B5EF4-FFF2-40B4-BE49-F238E27FC236}">
                <a16:creationId xmlns:a16="http://schemas.microsoft.com/office/drawing/2014/main" id="{B9CBF935-474A-AB01-9286-C004DB678D22}"/>
              </a:ext>
            </a:extLst>
          </p:cNvPr>
          <p:cNvSpPr txBox="1"/>
          <p:nvPr/>
        </p:nvSpPr>
        <p:spPr>
          <a:xfrm>
            <a:off x="915917" y="6739004"/>
            <a:ext cx="5654216" cy="646331"/>
          </a:xfrm>
          <a:prstGeom prst="rect">
            <a:avLst/>
          </a:prstGeom>
          <a:noFill/>
        </p:spPr>
        <p:txBody>
          <a:bodyPr wrap="square">
            <a:spAutoFit/>
          </a:bodyPr>
          <a:lstStyle/>
          <a:p>
            <a:pPr>
              <a:spcAft>
                <a:spcPts val="1200"/>
              </a:spcAft>
            </a:pPr>
            <a:r>
              <a:rPr lang="en-GB" sz="1200" b="1">
                <a:solidFill>
                  <a:srgbClr val="1D1F3D"/>
                </a:solidFill>
              </a:rPr>
              <a:t>Data-Driven Decision Making: </a:t>
            </a:r>
            <a:r>
              <a:rPr lang="en-GB" sz="1200"/>
              <a:t>Leverage customer data to identify opportunities for value maximisation, and analytics to uncover patterns, trends, and insights that inform strategies and tactics.</a:t>
            </a:r>
          </a:p>
        </p:txBody>
      </p:sp>
      <p:sp>
        <p:nvSpPr>
          <p:cNvPr id="35" name="TextBox 34">
            <a:extLst>
              <a:ext uri="{FF2B5EF4-FFF2-40B4-BE49-F238E27FC236}">
                <a16:creationId xmlns:a16="http://schemas.microsoft.com/office/drawing/2014/main" id="{9D0BCA1A-9A1D-7942-827E-2ECE1428B356}"/>
              </a:ext>
            </a:extLst>
          </p:cNvPr>
          <p:cNvSpPr txBox="1"/>
          <p:nvPr/>
        </p:nvSpPr>
        <p:spPr>
          <a:xfrm>
            <a:off x="915917" y="7570468"/>
            <a:ext cx="5654216" cy="646331"/>
          </a:xfrm>
          <a:prstGeom prst="rect">
            <a:avLst/>
          </a:prstGeom>
          <a:noFill/>
        </p:spPr>
        <p:txBody>
          <a:bodyPr wrap="square">
            <a:spAutoFit/>
          </a:bodyPr>
          <a:lstStyle/>
          <a:p>
            <a:pPr>
              <a:spcAft>
                <a:spcPts val="1200"/>
              </a:spcAft>
            </a:pPr>
            <a:r>
              <a:rPr lang="en-GB" sz="1200" b="1">
                <a:solidFill>
                  <a:srgbClr val="1D1F3D"/>
                </a:solidFill>
              </a:rPr>
              <a:t>Personalised Customer Experiences: </a:t>
            </a:r>
            <a:r>
              <a:rPr lang="en-GB" sz="1200"/>
              <a:t>Create tailored experiences that resonate with individual customers and use data to segment customers and deliver personalised offers, content, and communications.</a:t>
            </a:r>
          </a:p>
        </p:txBody>
      </p:sp>
      <p:sp>
        <p:nvSpPr>
          <p:cNvPr id="36" name="TextBox 35">
            <a:extLst>
              <a:ext uri="{FF2B5EF4-FFF2-40B4-BE49-F238E27FC236}">
                <a16:creationId xmlns:a16="http://schemas.microsoft.com/office/drawing/2014/main" id="{591BB943-4C81-5C7A-3A11-B9D0C3739C35}"/>
              </a:ext>
            </a:extLst>
          </p:cNvPr>
          <p:cNvSpPr txBox="1"/>
          <p:nvPr/>
        </p:nvSpPr>
        <p:spPr>
          <a:xfrm>
            <a:off x="915917" y="8401931"/>
            <a:ext cx="5654216" cy="646331"/>
          </a:xfrm>
          <a:prstGeom prst="rect">
            <a:avLst/>
          </a:prstGeom>
          <a:noFill/>
        </p:spPr>
        <p:txBody>
          <a:bodyPr wrap="square">
            <a:spAutoFit/>
          </a:bodyPr>
          <a:lstStyle/>
          <a:p>
            <a:pPr>
              <a:spcAft>
                <a:spcPts val="1200"/>
              </a:spcAft>
            </a:pPr>
            <a:r>
              <a:rPr lang="en-GB" sz="1200" b="1">
                <a:solidFill>
                  <a:srgbClr val="1D1F3D"/>
                </a:solidFill>
              </a:rPr>
              <a:t>Continuous Optimisation:</a:t>
            </a:r>
            <a:r>
              <a:rPr lang="en-GB" sz="1200"/>
              <a:t> Implement a culture of continuous improvement, regularly reviewing and refining strategies, tactics, and processes to ensure they align with evolving customer needs and market dynamics.</a:t>
            </a:r>
          </a:p>
        </p:txBody>
      </p:sp>
    </p:spTree>
    <p:extLst>
      <p:ext uri="{BB962C8B-B14F-4D97-AF65-F5344CB8AC3E}">
        <p14:creationId xmlns:p14="http://schemas.microsoft.com/office/powerpoint/2010/main" val="2046299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7737DC3-EBB4-E54D-C1EF-D97925F40FEA}"/>
              </a:ext>
            </a:extLst>
          </p:cNvPr>
          <p:cNvSpPr>
            <a:spLocks noGrp="1"/>
          </p:cNvSpPr>
          <p:nvPr>
            <p:ph type="ftr" sz="quarter" idx="10"/>
          </p:nvPr>
        </p:nvSpPr>
        <p:spPr/>
        <p:txBody>
          <a:bodyPr/>
          <a:lstStyle/>
          <a:p>
            <a:r>
              <a:rPr lang="en-GB"/>
              <a:t>Whitepaper - Marketing Capability</a:t>
            </a:r>
          </a:p>
        </p:txBody>
      </p:sp>
      <p:sp>
        <p:nvSpPr>
          <p:cNvPr id="5" name="Slide Number Placeholder 4">
            <a:extLst>
              <a:ext uri="{FF2B5EF4-FFF2-40B4-BE49-F238E27FC236}">
                <a16:creationId xmlns:a16="http://schemas.microsoft.com/office/drawing/2014/main" id="{26A8762A-0200-57E9-B64A-ED556B9ECC60}"/>
              </a:ext>
            </a:extLst>
          </p:cNvPr>
          <p:cNvSpPr>
            <a:spLocks noGrp="1"/>
          </p:cNvSpPr>
          <p:nvPr>
            <p:ph type="sldNum" sz="quarter" idx="11"/>
          </p:nvPr>
        </p:nvSpPr>
        <p:spPr/>
        <p:txBody>
          <a:bodyPr/>
          <a:lstStyle/>
          <a:p>
            <a:fld id="{458D18B0-4C75-443C-A72D-F18C817099F6}" type="slidenum">
              <a:rPr lang="en-GB" smtClean="0"/>
              <a:pPr/>
              <a:t>11</a:t>
            </a:fld>
            <a:endParaRPr lang="en-GB"/>
          </a:p>
        </p:txBody>
      </p:sp>
      <p:sp>
        <p:nvSpPr>
          <p:cNvPr id="7" name="Title 6">
            <a:extLst>
              <a:ext uri="{FF2B5EF4-FFF2-40B4-BE49-F238E27FC236}">
                <a16:creationId xmlns:a16="http://schemas.microsoft.com/office/drawing/2014/main" id="{2C49A7F4-0692-F246-309B-44F45D26100C}"/>
              </a:ext>
            </a:extLst>
          </p:cNvPr>
          <p:cNvSpPr>
            <a:spLocks noGrp="1"/>
          </p:cNvSpPr>
          <p:nvPr>
            <p:ph type="title"/>
          </p:nvPr>
        </p:nvSpPr>
        <p:spPr>
          <a:xfrm>
            <a:off x="270934" y="311593"/>
            <a:ext cx="6299200" cy="456315"/>
          </a:xfrm>
        </p:spPr>
        <p:txBody>
          <a:bodyPr vert="horz" lIns="91440" tIns="45720" rIns="91440" bIns="45720" rtlCol="0" anchor="ctr">
            <a:normAutofit/>
          </a:bodyPr>
          <a:lstStyle/>
          <a:p>
            <a:r>
              <a:rPr lang="en-GB">
                <a:solidFill>
                  <a:srgbClr val="FDFBF6"/>
                </a:solidFill>
              </a:rPr>
              <a:t>?</a:t>
            </a:r>
          </a:p>
        </p:txBody>
      </p:sp>
      <p:sp>
        <p:nvSpPr>
          <p:cNvPr id="8" name="Title 1">
            <a:extLst>
              <a:ext uri="{FF2B5EF4-FFF2-40B4-BE49-F238E27FC236}">
                <a16:creationId xmlns:a16="http://schemas.microsoft.com/office/drawing/2014/main" id="{266E9527-306A-A15E-9251-C093BAA850B1}"/>
              </a:ext>
            </a:extLst>
          </p:cNvPr>
          <p:cNvSpPr txBox="1">
            <a:spLocks/>
          </p:cNvSpPr>
          <p:nvPr/>
        </p:nvSpPr>
        <p:spPr>
          <a:xfrm>
            <a:off x="270934" y="240556"/>
            <a:ext cx="4751378" cy="634020"/>
          </a:xfrm>
          <a:prstGeom prst="rect">
            <a:avLst/>
          </a:prstGeom>
        </p:spPr>
        <p:txBody>
          <a:bodyPr vert="horz" wrap="square" lIns="91440" tIns="45720" rIns="91440" bIns="45720" rtlCol="0" anchor="ctr">
            <a:spAutoFit/>
          </a:bodyPr>
          <a:lstStyle>
            <a:lvl1pPr algn="l" defTabSz="685800" rtl="0" eaLnBrk="1" latinLnBrk="0" hangingPunct="1">
              <a:lnSpc>
                <a:spcPct val="90000"/>
              </a:lnSpc>
              <a:spcBef>
                <a:spcPct val="0"/>
              </a:spcBef>
              <a:buNone/>
              <a:defRPr sz="2000" kern="1200">
                <a:solidFill>
                  <a:schemeClr val="tx1"/>
                </a:solidFill>
                <a:latin typeface="Barlow Condensed Black" panose="00000A06000000000000" pitchFamily="2" charset="0"/>
                <a:ea typeface="+mj-ea"/>
                <a:cs typeface="+mj-cs"/>
              </a:defRPr>
            </a:lvl1pPr>
          </a:lstStyle>
          <a:p>
            <a:pPr>
              <a:lnSpc>
                <a:spcPct val="80000"/>
              </a:lnSpc>
            </a:pPr>
            <a:r>
              <a:rPr lang="en-GB" sz="2400">
                <a:solidFill>
                  <a:srgbClr val="09ADA5"/>
                </a:solidFill>
              </a:rPr>
              <a:t>CHEAT SHEET:</a:t>
            </a:r>
            <a:br>
              <a:rPr lang="en-GB" sz="2400">
                <a:solidFill>
                  <a:srgbClr val="09ADA5"/>
                </a:solidFill>
              </a:rPr>
            </a:br>
            <a:r>
              <a:rPr lang="en-GB">
                <a:solidFill>
                  <a:srgbClr val="1D1F3D"/>
                </a:solidFill>
              </a:rPr>
              <a:t>HIGH-LEVEL CVM OPERATING MODEL</a:t>
            </a:r>
          </a:p>
        </p:txBody>
      </p:sp>
      <p:sp>
        <p:nvSpPr>
          <p:cNvPr id="16" name="TextBox 15">
            <a:extLst>
              <a:ext uri="{FF2B5EF4-FFF2-40B4-BE49-F238E27FC236}">
                <a16:creationId xmlns:a16="http://schemas.microsoft.com/office/drawing/2014/main" id="{C9B81AAE-2882-6309-7048-D928BCF949AF}"/>
              </a:ext>
            </a:extLst>
          </p:cNvPr>
          <p:cNvSpPr txBox="1"/>
          <p:nvPr/>
        </p:nvSpPr>
        <p:spPr>
          <a:xfrm>
            <a:off x="2656163" y="4876964"/>
            <a:ext cx="1545674" cy="289310"/>
          </a:xfrm>
          <a:prstGeom prst="rect">
            <a:avLst/>
          </a:prstGeom>
          <a:noFill/>
        </p:spPr>
        <p:txBody>
          <a:bodyPr wrap="square" rtlCol="0">
            <a:spAutoFit/>
          </a:bodyPr>
          <a:lstStyle/>
          <a:p>
            <a:pPr algn="ctr">
              <a:lnSpc>
                <a:spcPct val="80000"/>
              </a:lnSpc>
            </a:pPr>
            <a:r>
              <a:rPr lang="en-GB" sz="1600">
                <a:solidFill>
                  <a:srgbClr val="1D1F3D"/>
                </a:solidFill>
                <a:latin typeface="+mj-lt"/>
              </a:rPr>
              <a:t>DATA &amp; INSIGHT</a:t>
            </a:r>
          </a:p>
        </p:txBody>
      </p:sp>
      <p:sp>
        <p:nvSpPr>
          <p:cNvPr id="17" name="Rectangle: Rounded Corners 16">
            <a:extLst>
              <a:ext uri="{FF2B5EF4-FFF2-40B4-BE49-F238E27FC236}">
                <a16:creationId xmlns:a16="http://schemas.microsoft.com/office/drawing/2014/main" id="{B7E9229E-BBBA-FE4D-CD2B-9A3DCE4F5CD5}"/>
              </a:ext>
            </a:extLst>
          </p:cNvPr>
          <p:cNvSpPr/>
          <p:nvPr/>
        </p:nvSpPr>
        <p:spPr>
          <a:xfrm>
            <a:off x="2082924" y="2800350"/>
            <a:ext cx="2692152" cy="1709938"/>
          </a:xfrm>
          <a:prstGeom prst="roundRect">
            <a:avLst/>
          </a:prstGeom>
          <a:solidFill>
            <a:srgbClr val="09ADA5">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rIns="0" rtlCol="0" anchor="t"/>
          <a:lstStyle/>
          <a:p>
            <a:pPr algn="ctr">
              <a:spcAft>
                <a:spcPts val="600"/>
              </a:spcAft>
            </a:pPr>
            <a:r>
              <a:rPr lang="en-GB" sz="1600">
                <a:solidFill>
                  <a:srgbClr val="1D1F3D"/>
                </a:solidFill>
                <a:latin typeface="+mj-lt"/>
              </a:rPr>
              <a:t>CUSTOMER STRATEGY</a:t>
            </a:r>
          </a:p>
          <a:p>
            <a:pPr algn="ctr">
              <a:lnSpc>
                <a:spcPct val="90000"/>
              </a:lnSpc>
              <a:spcAft>
                <a:spcPts val="300"/>
              </a:spcAft>
            </a:pPr>
            <a:r>
              <a:rPr lang="en-GB" sz="1000">
                <a:solidFill>
                  <a:srgbClr val="1D1F3D"/>
                </a:solidFill>
              </a:rPr>
              <a:t>Budget responsibility to</a:t>
            </a:r>
            <a:br>
              <a:rPr lang="en-GB" sz="1000">
                <a:solidFill>
                  <a:srgbClr val="1D1F3D"/>
                </a:solidFill>
              </a:rPr>
            </a:br>
            <a:r>
              <a:rPr lang="en-GB" sz="1000">
                <a:solidFill>
                  <a:srgbClr val="1D1F3D"/>
                </a:solidFill>
              </a:rPr>
              <a:t>acquire, grow &amp; retain customers</a:t>
            </a:r>
          </a:p>
          <a:p>
            <a:pPr algn="ctr">
              <a:lnSpc>
                <a:spcPct val="90000"/>
              </a:lnSpc>
              <a:spcAft>
                <a:spcPts val="300"/>
              </a:spcAft>
            </a:pPr>
            <a:r>
              <a:rPr lang="en-GB" sz="1000">
                <a:solidFill>
                  <a:srgbClr val="1D1F3D"/>
                </a:solidFill>
              </a:rPr>
              <a:t>Manage trade-offs to deliver KPI</a:t>
            </a:r>
          </a:p>
          <a:p>
            <a:pPr algn="ctr">
              <a:lnSpc>
                <a:spcPct val="90000"/>
              </a:lnSpc>
              <a:spcAft>
                <a:spcPts val="300"/>
              </a:spcAft>
            </a:pPr>
            <a:r>
              <a:rPr lang="en-GB" sz="1000">
                <a:solidFill>
                  <a:srgbClr val="1D1F3D"/>
                </a:solidFill>
              </a:rPr>
              <a:t>Decides ‘what’ happens, not ‘how’</a:t>
            </a:r>
          </a:p>
          <a:p>
            <a:pPr algn="ctr">
              <a:lnSpc>
                <a:spcPct val="90000"/>
              </a:lnSpc>
              <a:spcAft>
                <a:spcPts val="300"/>
              </a:spcAft>
            </a:pPr>
            <a:r>
              <a:rPr lang="en-GB" sz="1000">
                <a:solidFill>
                  <a:srgbClr val="1D1F3D"/>
                </a:solidFill>
              </a:rPr>
              <a:t>Forecasts and reports performance</a:t>
            </a:r>
          </a:p>
          <a:p>
            <a:pPr algn="ctr">
              <a:lnSpc>
                <a:spcPct val="90000"/>
              </a:lnSpc>
              <a:spcAft>
                <a:spcPts val="300"/>
              </a:spcAft>
            </a:pPr>
            <a:r>
              <a:rPr lang="en-GB" sz="1000">
                <a:solidFill>
                  <a:srgbClr val="1D1F3D"/>
                </a:solidFill>
              </a:rPr>
              <a:t>Defines treatments, plans and journeys</a:t>
            </a:r>
          </a:p>
          <a:p>
            <a:pPr algn="ctr">
              <a:lnSpc>
                <a:spcPct val="90000"/>
              </a:lnSpc>
              <a:spcAft>
                <a:spcPts val="300"/>
              </a:spcAft>
            </a:pPr>
            <a:r>
              <a:rPr lang="en-GB" sz="1000">
                <a:solidFill>
                  <a:srgbClr val="1D1F3D"/>
                </a:solidFill>
              </a:rPr>
              <a:t>Arbitration of customer experience</a:t>
            </a:r>
          </a:p>
        </p:txBody>
      </p:sp>
      <p:sp>
        <p:nvSpPr>
          <p:cNvPr id="18" name="Rectangle: Rounded Corners 17">
            <a:extLst>
              <a:ext uri="{FF2B5EF4-FFF2-40B4-BE49-F238E27FC236}">
                <a16:creationId xmlns:a16="http://schemas.microsoft.com/office/drawing/2014/main" id="{018A2399-9CB8-2283-1425-E854D2FCB5AE}"/>
              </a:ext>
            </a:extLst>
          </p:cNvPr>
          <p:cNvSpPr/>
          <p:nvPr/>
        </p:nvSpPr>
        <p:spPr>
          <a:xfrm>
            <a:off x="3805169" y="5461491"/>
            <a:ext cx="2692152" cy="1709938"/>
          </a:xfrm>
          <a:prstGeom prst="roundRect">
            <a:avLst/>
          </a:prstGeom>
          <a:solidFill>
            <a:srgbClr val="09ADA5">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rIns="0" rtlCol="0" anchor="t"/>
          <a:lstStyle/>
          <a:p>
            <a:pPr algn="ctr">
              <a:spcAft>
                <a:spcPts val="600"/>
              </a:spcAft>
            </a:pPr>
            <a:r>
              <a:rPr lang="en-GB" sz="1600">
                <a:solidFill>
                  <a:srgbClr val="1D1F3D"/>
                </a:solidFill>
                <a:latin typeface="+mj-lt"/>
              </a:rPr>
              <a:t>COMMUNICATIONS</a:t>
            </a:r>
          </a:p>
          <a:p>
            <a:pPr algn="ctr">
              <a:lnSpc>
                <a:spcPct val="90000"/>
              </a:lnSpc>
              <a:spcAft>
                <a:spcPts val="300"/>
              </a:spcAft>
            </a:pPr>
            <a:r>
              <a:rPr lang="en-GB" sz="1000">
                <a:solidFill>
                  <a:srgbClr val="1D1F3D"/>
                </a:solidFill>
              </a:rPr>
              <a:t>Creative responsibility</a:t>
            </a:r>
          </a:p>
          <a:p>
            <a:pPr algn="ctr">
              <a:lnSpc>
                <a:spcPct val="90000"/>
              </a:lnSpc>
              <a:spcAft>
                <a:spcPts val="300"/>
              </a:spcAft>
            </a:pPr>
            <a:r>
              <a:rPr lang="en-GB" sz="1000">
                <a:solidFill>
                  <a:srgbClr val="1D1F3D"/>
                </a:solidFill>
              </a:rPr>
              <a:t>Briefed by Customer Strategy</a:t>
            </a:r>
          </a:p>
          <a:p>
            <a:pPr algn="ctr">
              <a:lnSpc>
                <a:spcPct val="90000"/>
              </a:lnSpc>
              <a:spcAft>
                <a:spcPts val="300"/>
              </a:spcAft>
            </a:pPr>
            <a:r>
              <a:rPr lang="en-GB" sz="1000">
                <a:solidFill>
                  <a:srgbClr val="1D1F3D"/>
                </a:solidFill>
              </a:rPr>
              <a:t>Aligns Decisioning activity with</a:t>
            </a:r>
            <a:br>
              <a:rPr lang="en-GB" sz="1000">
                <a:solidFill>
                  <a:srgbClr val="1D1F3D"/>
                </a:solidFill>
              </a:rPr>
            </a:br>
            <a:r>
              <a:rPr lang="en-GB" sz="1000">
                <a:solidFill>
                  <a:srgbClr val="1D1F3D"/>
                </a:solidFill>
              </a:rPr>
              <a:t>ATL marketing calendar</a:t>
            </a:r>
          </a:p>
          <a:p>
            <a:pPr algn="ctr">
              <a:lnSpc>
                <a:spcPct val="90000"/>
              </a:lnSpc>
              <a:spcAft>
                <a:spcPts val="300"/>
              </a:spcAft>
            </a:pPr>
            <a:r>
              <a:rPr lang="en-GB" sz="1000">
                <a:solidFill>
                  <a:srgbClr val="1D1F3D"/>
                </a:solidFill>
              </a:rPr>
              <a:t>Spends budget with external suppliers</a:t>
            </a:r>
          </a:p>
          <a:p>
            <a:pPr algn="ctr">
              <a:lnSpc>
                <a:spcPct val="90000"/>
              </a:lnSpc>
              <a:spcAft>
                <a:spcPts val="300"/>
              </a:spcAft>
            </a:pPr>
            <a:r>
              <a:rPr lang="en-GB" sz="1000">
                <a:solidFill>
                  <a:srgbClr val="1D1F3D"/>
                </a:solidFill>
              </a:rPr>
              <a:t>Manages and executes marketing comms</a:t>
            </a:r>
          </a:p>
          <a:p>
            <a:pPr algn="ctr">
              <a:lnSpc>
                <a:spcPct val="90000"/>
              </a:lnSpc>
              <a:spcAft>
                <a:spcPts val="300"/>
              </a:spcAft>
            </a:pPr>
            <a:r>
              <a:rPr lang="en-GB" sz="1000">
                <a:solidFill>
                  <a:srgbClr val="1D1F3D"/>
                </a:solidFill>
              </a:rPr>
              <a:t>Briefs channel teams</a:t>
            </a:r>
          </a:p>
        </p:txBody>
      </p:sp>
      <p:sp>
        <p:nvSpPr>
          <p:cNvPr id="19" name="Rectangle: Rounded Corners 18">
            <a:extLst>
              <a:ext uri="{FF2B5EF4-FFF2-40B4-BE49-F238E27FC236}">
                <a16:creationId xmlns:a16="http://schemas.microsoft.com/office/drawing/2014/main" id="{A1BBA43B-8E1D-017C-E8B7-3004D27DE3B3}"/>
              </a:ext>
            </a:extLst>
          </p:cNvPr>
          <p:cNvSpPr/>
          <p:nvPr/>
        </p:nvSpPr>
        <p:spPr>
          <a:xfrm>
            <a:off x="360679" y="5461491"/>
            <a:ext cx="2692152" cy="1709938"/>
          </a:xfrm>
          <a:prstGeom prst="roundRect">
            <a:avLst/>
          </a:prstGeom>
          <a:solidFill>
            <a:srgbClr val="09ADA5">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rIns="0" rtlCol="0" anchor="t"/>
          <a:lstStyle/>
          <a:p>
            <a:pPr algn="ctr">
              <a:spcAft>
                <a:spcPts val="600"/>
              </a:spcAft>
            </a:pPr>
            <a:r>
              <a:rPr lang="en-GB" sz="1600">
                <a:solidFill>
                  <a:srgbClr val="1D1F3D"/>
                </a:solidFill>
                <a:latin typeface="+mj-lt"/>
              </a:rPr>
              <a:t>DECISIONING</a:t>
            </a:r>
          </a:p>
          <a:p>
            <a:pPr algn="ctr">
              <a:lnSpc>
                <a:spcPct val="90000"/>
              </a:lnSpc>
              <a:spcAft>
                <a:spcPts val="300"/>
              </a:spcAft>
            </a:pPr>
            <a:r>
              <a:rPr lang="en-GB" sz="1000">
                <a:solidFill>
                  <a:srgbClr val="1D1F3D"/>
                </a:solidFill>
              </a:rPr>
              <a:t>Data and targeting responsibility</a:t>
            </a:r>
          </a:p>
          <a:p>
            <a:pPr algn="ctr">
              <a:lnSpc>
                <a:spcPct val="90000"/>
              </a:lnSpc>
              <a:spcAft>
                <a:spcPts val="300"/>
              </a:spcAft>
            </a:pPr>
            <a:r>
              <a:rPr lang="en-GB" sz="1000">
                <a:solidFill>
                  <a:srgbClr val="1D1F3D"/>
                </a:solidFill>
              </a:rPr>
              <a:t>Briefed by Customer Strategy</a:t>
            </a:r>
          </a:p>
          <a:p>
            <a:pPr algn="ctr">
              <a:lnSpc>
                <a:spcPct val="90000"/>
              </a:lnSpc>
              <a:spcAft>
                <a:spcPts val="300"/>
              </a:spcAft>
            </a:pPr>
            <a:r>
              <a:rPr lang="en-GB" sz="1000">
                <a:solidFill>
                  <a:srgbClr val="1D1F3D"/>
                </a:solidFill>
              </a:rPr>
              <a:t>Builds data to deliver plan &amp; journeys</a:t>
            </a:r>
          </a:p>
          <a:p>
            <a:pPr algn="ctr">
              <a:lnSpc>
                <a:spcPct val="90000"/>
              </a:lnSpc>
              <a:spcAft>
                <a:spcPts val="300"/>
              </a:spcAft>
            </a:pPr>
            <a:r>
              <a:rPr lang="en-GB" sz="1000">
                <a:solidFill>
                  <a:srgbClr val="1D1F3D"/>
                </a:solidFill>
              </a:rPr>
              <a:t>Configures and optimises integrated</a:t>
            </a:r>
            <a:br>
              <a:rPr lang="en-GB" sz="1000">
                <a:solidFill>
                  <a:srgbClr val="1D1F3D"/>
                </a:solidFill>
              </a:rPr>
            </a:br>
            <a:r>
              <a:rPr lang="en-GB" sz="1000">
                <a:solidFill>
                  <a:srgbClr val="1D1F3D"/>
                </a:solidFill>
              </a:rPr>
              <a:t>journeys and activities</a:t>
            </a:r>
          </a:p>
          <a:p>
            <a:pPr algn="ctr">
              <a:lnSpc>
                <a:spcPct val="90000"/>
              </a:lnSpc>
              <a:spcAft>
                <a:spcPts val="300"/>
              </a:spcAft>
            </a:pPr>
            <a:r>
              <a:rPr lang="en-GB" sz="1000">
                <a:solidFill>
                  <a:srgbClr val="1D1F3D"/>
                </a:solidFill>
              </a:rPr>
              <a:t>Manages inbound campaign triggers</a:t>
            </a:r>
          </a:p>
          <a:p>
            <a:pPr algn="ctr">
              <a:lnSpc>
                <a:spcPct val="90000"/>
              </a:lnSpc>
              <a:spcAft>
                <a:spcPts val="300"/>
              </a:spcAft>
            </a:pPr>
            <a:r>
              <a:rPr lang="en-GB" sz="1000">
                <a:solidFill>
                  <a:srgbClr val="1D1F3D"/>
                </a:solidFill>
              </a:rPr>
              <a:t>Briefs channel teams</a:t>
            </a:r>
          </a:p>
          <a:p>
            <a:pPr algn="ctr">
              <a:lnSpc>
                <a:spcPct val="90000"/>
              </a:lnSpc>
              <a:spcAft>
                <a:spcPts val="300"/>
              </a:spcAft>
            </a:pPr>
            <a:endParaRPr lang="en-GB" sz="1000">
              <a:solidFill>
                <a:srgbClr val="1D1F3D"/>
              </a:solidFill>
            </a:endParaRPr>
          </a:p>
        </p:txBody>
      </p:sp>
      <p:pic>
        <p:nvPicPr>
          <p:cNvPr id="28" name="Picture 27" descr="A blue letter on a black background&#10;&#10;Description automatically generated">
            <a:extLst>
              <a:ext uri="{FF2B5EF4-FFF2-40B4-BE49-F238E27FC236}">
                <a16:creationId xmlns:a16="http://schemas.microsoft.com/office/drawing/2014/main" id="{655E49AF-2440-7C53-C90E-2CB56E317F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9733" y="381520"/>
            <a:ext cx="1947333" cy="367961"/>
          </a:xfrm>
          <a:prstGeom prst="rect">
            <a:avLst/>
          </a:prstGeom>
        </p:spPr>
      </p:pic>
      <p:sp>
        <p:nvSpPr>
          <p:cNvPr id="31" name="TextBox 30">
            <a:extLst>
              <a:ext uri="{FF2B5EF4-FFF2-40B4-BE49-F238E27FC236}">
                <a16:creationId xmlns:a16="http://schemas.microsoft.com/office/drawing/2014/main" id="{9084B875-7D55-897C-B90C-0ED1CCE11651}"/>
              </a:ext>
            </a:extLst>
          </p:cNvPr>
          <p:cNvSpPr txBox="1"/>
          <p:nvPr/>
        </p:nvSpPr>
        <p:spPr>
          <a:xfrm>
            <a:off x="2656163" y="1651075"/>
            <a:ext cx="1545674" cy="486287"/>
          </a:xfrm>
          <a:prstGeom prst="rect">
            <a:avLst/>
          </a:prstGeom>
          <a:noFill/>
        </p:spPr>
        <p:txBody>
          <a:bodyPr wrap="square" rtlCol="0">
            <a:spAutoFit/>
          </a:bodyPr>
          <a:lstStyle/>
          <a:p>
            <a:pPr algn="ctr">
              <a:lnSpc>
                <a:spcPct val="80000"/>
              </a:lnSpc>
            </a:pPr>
            <a:r>
              <a:rPr lang="en-GB" sz="1600">
                <a:solidFill>
                  <a:srgbClr val="1D1F3D"/>
                </a:solidFill>
                <a:latin typeface="+mj-lt"/>
              </a:rPr>
              <a:t>PRODUCT &amp; PRICING</a:t>
            </a:r>
          </a:p>
        </p:txBody>
      </p:sp>
      <p:sp>
        <p:nvSpPr>
          <p:cNvPr id="32" name="TextBox 31">
            <a:extLst>
              <a:ext uri="{FF2B5EF4-FFF2-40B4-BE49-F238E27FC236}">
                <a16:creationId xmlns:a16="http://schemas.microsoft.com/office/drawing/2014/main" id="{15490EF0-AC7B-D146-5D40-9533D5831633}"/>
              </a:ext>
            </a:extLst>
          </p:cNvPr>
          <p:cNvSpPr txBox="1"/>
          <p:nvPr/>
        </p:nvSpPr>
        <p:spPr>
          <a:xfrm>
            <a:off x="933918" y="7920762"/>
            <a:ext cx="1545674" cy="486287"/>
          </a:xfrm>
          <a:prstGeom prst="rect">
            <a:avLst/>
          </a:prstGeom>
          <a:noFill/>
        </p:spPr>
        <p:txBody>
          <a:bodyPr wrap="square" rtlCol="0">
            <a:spAutoFit/>
          </a:bodyPr>
          <a:lstStyle/>
          <a:p>
            <a:pPr algn="ctr">
              <a:lnSpc>
                <a:spcPct val="80000"/>
              </a:lnSpc>
            </a:pPr>
            <a:r>
              <a:rPr lang="en-GB" sz="1600">
                <a:solidFill>
                  <a:srgbClr val="1D1F3D"/>
                </a:solidFill>
                <a:latin typeface="+mj-lt"/>
              </a:rPr>
              <a:t>INBOUND CHANNELS</a:t>
            </a:r>
          </a:p>
        </p:txBody>
      </p:sp>
      <p:sp>
        <p:nvSpPr>
          <p:cNvPr id="33" name="TextBox 32">
            <a:extLst>
              <a:ext uri="{FF2B5EF4-FFF2-40B4-BE49-F238E27FC236}">
                <a16:creationId xmlns:a16="http://schemas.microsoft.com/office/drawing/2014/main" id="{6B22CECF-8AE2-EBC8-6668-805EAE7C5087}"/>
              </a:ext>
            </a:extLst>
          </p:cNvPr>
          <p:cNvSpPr txBox="1"/>
          <p:nvPr/>
        </p:nvSpPr>
        <p:spPr>
          <a:xfrm>
            <a:off x="4378410" y="7920761"/>
            <a:ext cx="1545674" cy="486287"/>
          </a:xfrm>
          <a:prstGeom prst="rect">
            <a:avLst/>
          </a:prstGeom>
          <a:noFill/>
        </p:spPr>
        <p:txBody>
          <a:bodyPr wrap="square" rtlCol="0">
            <a:spAutoFit/>
          </a:bodyPr>
          <a:lstStyle/>
          <a:p>
            <a:pPr algn="ctr">
              <a:lnSpc>
                <a:spcPct val="80000"/>
              </a:lnSpc>
            </a:pPr>
            <a:r>
              <a:rPr lang="en-GB" sz="1600">
                <a:solidFill>
                  <a:srgbClr val="1D1F3D"/>
                </a:solidFill>
                <a:latin typeface="+mj-lt"/>
              </a:rPr>
              <a:t>OUTBOUND CHANNELS</a:t>
            </a:r>
          </a:p>
        </p:txBody>
      </p:sp>
      <p:pic>
        <p:nvPicPr>
          <p:cNvPr id="35" name="Graphic 34" descr="Arrow: Clockwise curve outline">
            <a:extLst>
              <a:ext uri="{FF2B5EF4-FFF2-40B4-BE49-F238E27FC236}">
                <a16:creationId xmlns:a16="http://schemas.microsoft.com/office/drawing/2014/main" id="{46151644-F673-D5DC-D91A-DCB87ADC13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4565112" y="4439527"/>
            <a:ext cx="914400" cy="914400"/>
          </a:xfrm>
          <a:prstGeom prst="rect">
            <a:avLst/>
          </a:prstGeom>
        </p:spPr>
      </p:pic>
      <p:pic>
        <p:nvPicPr>
          <p:cNvPr id="36" name="Graphic 35" descr="Arrow: Clockwise curve outline">
            <a:extLst>
              <a:ext uri="{FF2B5EF4-FFF2-40B4-BE49-F238E27FC236}">
                <a16:creationId xmlns:a16="http://schemas.microsoft.com/office/drawing/2014/main" id="{13668092-F7C3-4743-790A-10DA0482F1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flipH="1">
            <a:off x="1378489" y="4439527"/>
            <a:ext cx="914400" cy="914400"/>
          </a:xfrm>
          <a:prstGeom prst="rect">
            <a:avLst/>
          </a:prstGeom>
        </p:spPr>
      </p:pic>
      <p:pic>
        <p:nvPicPr>
          <p:cNvPr id="38" name="Graphic 37" descr="Arrow: Straight outline">
            <a:extLst>
              <a:ext uri="{FF2B5EF4-FFF2-40B4-BE49-F238E27FC236}">
                <a16:creationId xmlns:a16="http://schemas.microsoft.com/office/drawing/2014/main" id="{21AF7590-40E5-8666-5009-CCCF10AA247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3113387" y="5945082"/>
            <a:ext cx="614294" cy="742757"/>
          </a:xfrm>
          <a:prstGeom prst="rect">
            <a:avLst/>
          </a:prstGeom>
        </p:spPr>
      </p:pic>
      <p:pic>
        <p:nvPicPr>
          <p:cNvPr id="39" name="Graphic 38" descr="Arrow: Straight outline">
            <a:extLst>
              <a:ext uri="{FF2B5EF4-FFF2-40B4-BE49-F238E27FC236}">
                <a16:creationId xmlns:a16="http://schemas.microsoft.com/office/drawing/2014/main" id="{55921984-5A9F-98A2-39DB-C959DE7BB7B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200000">
            <a:off x="1399608" y="7163887"/>
            <a:ext cx="614294" cy="742757"/>
          </a:xfrm>
          <a:prstGeom prst="rect">
            <a:avLst/>
          </a:prstGeom>
        </p:spPr>
      </p:pic>
      <p:pic>
        <p:nvPicPr>
          <p:cNvPr id="40" name="Graphic 39" descr="Arrow: Straight outline">
            <a:extLst>
              <a:ext uri="{FF2B5EF4-FFF2-40B4-BE49-F238E27FC236}">
                <a16:creationId xmlns:a16="http://schemas.microsoft.com/office/drawing/2014/main" id="{E45853AD-CFBA-1088-842F-E9604C0E0A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200000">
            <a:off x="4855722" y="7163888"/>
            <a:ext cx="614294" cy="742757"/>
          </a:xfrm>
          <a:prstGeom prst="rect">
            <a:avLst/>
          </a:prstGeom>
        </p:spPr>
      </p:pic>
      <p:pic>
        <p:nvPicPr>
          <p:cNvPr id="41" name="Graphic 40" descr="Arrow: Straight outline">
            <a:extLst>
              <a:ext uri="{FF2B5EF4-FFF2-40B4-BE49-F238E27FC236}">
                <a16:creationId xmlns:a16="http://schemas.microsoft.com/office/drawing/2014/main" id="{5513C9C1-CA89-A1FD-8FCB-35246424F37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200000">
            <a:off x="3121853" y="2104595"/>
            <a:ext cx="614294" cy="742757"/>
          </a:xfrm>
          <a:prstGeom prst="rect">
            <a:avLst/>
          </a:prstGeom>
        </p:spPr>
      </p:pic>
    </p:spTree>
    <p:extLst>
      <p:ext uri="{BB962C8B-B14F-4D97-AF65-F5344CB8AC3E}">
        <p14:creationId xmlns:p14="http://schemas.microsoft.com/office/powerpoint/2010/main" val="2847763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7737DC3-EBB4-E54D-C1EF-D97925F40FEA}"/>
              </a:ext>
            </a:extLst>
          </p:cNvPr>
          <p:cNvSpPr>
            <a:spLocks noGrp="1"/>
          </p:cNvSpPr>
          <p:nvPr>
            <p:ph type="ftr" sz="quarter" idx="10"/>
          </p:nvPr>
        </p:nvSpPr>
        <p:spPr/>
        <p:txBody>
          <a:bodyPr/>
          <a:lstStyle/>
          <a:p>
            <a:r>
              <a:rPr lang="en-GB"/>
              <a:t>Whitepaper - Marketing Capability</a:t>
            </a:r>
          </a:p>
        </p:txBody>
      </p:sp>
      <p:sp>
        <p:nvSpPr>
          <p:cNvPr id="5" name="Slide Number Placeholder 4">
            <a:extLst>
              <a:ext uri="{FF2B5EF4-FFF2-40B4-BE49-F238E27FC236}">
                <a16:creationId xmlns:a16="http://schemas.microsoft.com/office/drawing/2014/main" id="{26A8762A-0200-57E9-B64A-ED556B9ECC60}"/>
              </a:ext>
            </a:extLst>
          </p:cNvPr>
          <p:cNvSpPr>
            <a:spLocks noGrp="1"/>
          </p:cNvSpPr>
          <p:nvPr>
            <p:ph type="sldNum" sz="quarter" idx="11"/>
          </p:nvPr>
        </p:nvSpPr>
        <p:spPr/>
        <p:txBody>
          <a:bodyPr/>
          <a:lstStyle/>
          <a:p>
            <a:fld id="{458D18B0-4C75-443C-A72D-F18C817099F6}" type="slidenum">
              <a:rPr lang="en-GB" smtClean="0"/>
              <a:pPr/>
              <a:t>12</a:t>
            </a:fld>
            <a:endParaRPr lang="en-GB"/>
          </a:p>
        </p:txBody>
      </p:sp>
      <p:sp>
        <p:nvSpPr>
          <p:cNvPr id="7" name="Title 6">
            <a:extLst>
              <a:ext uri="{FF2B5EF4-FFF2-40B4-BE49-F238E27FC236}">
                <a16:creationId xmlns:a16="http://schemas.microsoft.com/office/drawing/2014/main" id="{2C49A7F4-0692-F246-309B-44F45D26100C}"/>
              </a:ext>
            </a:extLst>
          </p:cNvPr>
          <p:cNvSpPr>
            <a:spLocks noGrp="1"/>
          </p:cNvSpPr>
          <p:nvPr>
            <p:ph type="title"/>
          </p:nvPr>
        </p:nvSpPr>
        <p:spPr>
          <a:xfrm>
            <a:off x="270934" y="311593"/>
            <a:ext cx="6299200" cy="456315"/>
          </a:xfrm>
        </p:spPr>
        <p:txBody>
          <a:bodyPr vert="horz" lIns="91440" tIns="45720" rIns="91440" bIns="45720" rtlCol="0" anchor="ctr">
            <a:normAutofit/>
          </a:bodyPr>
          <a:lstStyle/>
          <a:p>
            <a:r>
              <a:rPr lang="en-GB">
                <a:solidFill>
                  <a:srgbClr val="FDFBF6"/>
                </a:solidFill>
              </a:rPr>
              <a:t>?</a:t>
            </a:r>
          </a:p>
        </p:txBody>
      </p:sp>
      <p:sp>
        <p:nvSpPr>
          <p:cNvPr id="8" name="Title 1">
            <a:extLst>
              <a:ext uri="{FF2B5EF4-FFF2-40B4-BE49-F238E27FC236}">
                <a16:creationId xmlns:a16="http://schemas.microsoft.com/office/drawing/2014/main" id="{266E9527-306A-A15E-9251-C093BAA850B1}"/>
              </a:ext>
            </a:extLst>
          </p:cNvPr>
          <p:cNvSpPr txBox="1">
            <a:spLocks/>
          </p:cNvSpPr>
          <p:nvPr/>
        </p:nvSpPr>
        <p:spPr>
          <a:xfrm>
            <a:off x="270934" y="240556"/>
            <a:ext cx="4751378" cy="634020"/>
          </a:xfrm>
          <a:prstGeom prst="rect">
            <a:avLst/>
          </a:prstGeom>
        </p:spPr>
        <p:txBody>
          <a:bodyPr vert="horz" wrap="square" lIns="91440" tIns="45720" rIns="91440" bIns="45720" rtlCol="0" anchor="ctr">
            <a:spAutoFit/>
          </a:bodyPr>
          <a:lstStyle>
            <a:lvl1pPr algn="l" defTabSz="685800" rtl="0" eaLnBrk="1" latinLnBrk="0" hangingPunct="1">
              <a:lnSpc>
                <a:spcPct val="90000"/>
              </a:lnSpc>
              <a:spcBef>
                <a:spcPct val="0"/>
              </a:spcBef>
              <a:buNone/>
              <a:defRPr sz="2000" kern="1200">
                <a:solidFill>
                  <a:schemeClr val="tx1"/>
                </a:solidFill>
                <a:latin typeface="Barlow Condensed Black" panose="00000A06000000000000" pitchFamily="2" charset="0"/>
                <a:ea typeface="+mj-ea"/>
                <a:cs typeface="+mj-cs"/>
              </a:defRPr>
            </a:lvl1pPr>
          </a:lstStyle>
          <a:p>
            <a:pPr>
              <a:lnSpc>
                <a:spcPct val="80000"/>
              </a:lnSpc>
            </a:pPr>
            <a:r>
              <a:rPr lang="en-GB" sz="2400">
                <a:solidFill>
                  <a:srgbClr val="09ADA5"/>
                </a:solidFill>
              </a:rPr>
              <a:t>CHEAT SHEET:</a:t>
            </a:r>
            <a:br>
              <a:rPr lang="en-GB" sz="2400">
                <a:solidFill>
                  <a:srgbClr val="09ADA5"/>
                </a:solidFill>
              </a:rPr>
            </a:br>
            <a:r>
              <a:rPr lang="en-GB">
                <a:solidFill>
                  <a:srgbClr val="1D1F3D"/>
                </a:solidFill>
              </a:rPr>
              <a:t>HIGH-LEVEL CVM OPERATING MODEL</a:t>
            </a:r>
          </a:p>
        </p:txBody>
      </p:sp>
      <p:sp>
        <p:nvSpPr>
          <p:cNvPr id="17" name="Rectangle: Rounded Corners 16">
            <a:extLst>
              <a:ext uri="{FF2B5EF4-FFF2-40B4-BE49-F238E27FC236}">
                <a16:creationId xmlns:a16="http://schemas.microsoft.com/office/drawing/2014/main" id="{B7E9229E-BBBA-FE4D-CD2B-9A3DCE4F5CD5}"/>
              </a:ext>
            </a:extLst>
          </p:cNvPr>
          <p:cNvSpPr/>
          <p:nvPr/>
        </p:nvSpPr>
        <p:spPr>
          <a:xfrm>
            <a:off x="2082924" y="2327142"/>
            <a:ext cx="2692152" cy="1709938"/>
          </a:xfrm>
          <a:prstGeom prst="roundRect">
            <a:avLst/>
          </a:prstGeom>
          <a:solidFill>
            <a:srgbClr val="09ADA5">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rIns="0" rtlCol="0" anchor="t"/>
          <a:lstStyle/>
          <a:p>
            <a:pPr algn="ctr">
              <a:spcAft>
                <a:spcPts val="600"/>
              </a:spcAft>
            </a:pPr>
            <a:r>
              <a:rPr lang="en-GB" sz="1600">
                <a:solidFill>
                  <a:srgbClr val="1D1F3D"/>
                </a:solidFill>
                <a:latin typeface="+mj-lt"/>
              </a:rPr>
              <a:t>CUSTOMER STRATEGY</a:t>
            </a:r>
          </a:p>
          <a:p>
            <a:pPr algn="ctr">
              <a:lnSpc>
                <a:spcPct val="90000"/>
              </a:lnSpc>
              <a:spcAft>
                <a:spcPts val="300"/>
              </a:spcAft>
            </a:pPr>
            <a:r>
              <a:rPr lang="en-GB" sz="1000">
                <a:solidFill>
                  <a:srgbClr val="1D1F3D"/>
                </a:solidFill>
              </a:rPr>
              <a:t>Budget responsibility to</a:t>
            </a:r>
            <a:br>
              <a:rPr lang="en-GB" sz="1000">
                <a:solidFill>
                  <a:srgbClr val="1D1F3D"/>
                </a:solidFill>
              </a:rPr>
            </a:br>
            <a:r>
              <a:rPr lang="en-GB" sz="1000">
                <a:solidFill>
                  <a:srgbClr val="1D1F3D"/>
                </a:solidFill>
              </a:rPr>
              <a:t>acquire, grow &amp; retain customers</a:t>
            </a:r>
          </a:p>
          <a:p>
            <a:pPr algn="ctr">
              <a:lnSpc>
                <a:spcPct val="90000"/>
              </a:lnSpc>
              <a:spcAft>
                <a:spcPts val="300"/>
              </a:spcAft>
            </a:pPr>
            <a:r>
              <a:rPr lang="en-GB" sz="1000">
                <a:solidFill>
                  <a:srgbClr val="1D1F3D"/>
                </a:solidFill>
              </a:rPr>
              <a:t>Manage trade-offs to deliver KPI</a:t>
            </a:r>
          </a:p>
          <a:p>
            <a:pPr algn="ctr">
              <a:lnSpc>
                <a:spcPct val="90000"/>
              </a:lnSpc>
              <a:spcAft>
                <a:spcPts val="300"/>
              </a:spcAft>
            </a:pPr>
            <a:r>
              <a:rPr lang="en-GB" sz="1000">
                <a:solidFill>
                  <a:srgbClr val="1D1F3D"/>
                </a:solidFill>
              </a:rPr>
              <a:t>Decides ‘what’ happens, not ‘how’</a:t>
            </a:r>
          </a:p>
          <a:p>
            <a:pPr algn="ctr">
              <a:lnSpc>
                <a:spcPct val="90000"/>
              </a:lnSpc>
              <a:spcAft>
                <a:spcPts val="300"/>
              </a:spcAft>
            </a:pPr>
            <a:r>
              <a:rPr lang="en-GB" sz="1000">
                <a:solidFill>
                  <a:srgbClr val="1D1F3D"/>
                </a:solidFill>
              </a:rPr>
              <a:t>Upward performance reporting</a:t>
            </a:r>
          </a:p>
          <a:p>
            <a:pPr algn="ctr">
              <a:lnSpc>
                <a:spcPct val="90000"/>
              </a:lnSpc>
              <a:spcAft>
                <a:spcPts val="300"/>
              </a:spcAft>
            </a:pPr>
            <a:r>
              <a:rPr lang="en-GB" sz="1000">
                <a:solidFill>
                  <a:srgbClr val="1D1F3D"/>
                </a:solidFill>
              </a:rPr>
              <a:t>Defines treatments, plans and journeys</a:t>
            </a:r>
          </a:p>
          <a:p>
            <a:pPr algn="ctr">
              <a:lnSpc>
                <a:spcPct val="90000"/>
              </a:lnSpc>
              <a:spcAft>
                <a:spcPts val="300"/>
              </a:spcAft>
            </a:pPr>
            <a:r>
              <a:rPr lang="en-GB" sz="1000">
                <a:solidFill>
                  <a:srgbClr val="1D1F3D"/>
                </a:solidFill>
              </a:rPr>
              <a:t>Arbitration of customer experience</a:t>
            </a:r>
          </a:p>
        </p:txBody>
      </p:sp>
      <p:sp>
        <p:nvSpPr>
          <p:cNvPr id="18" name="Rectangle: Rounded Corners 17">
            <a:extLst>
              <a:ext uri="{FF2B5EF4-FFF2-40B4-BE49-F238E27FC236}">
                <a16:creationId xmlns:a16="http://schemas.microsoft.com/office/drawing/2014/main" id="{018A2399-9CB8-2283-1425-E854D2FCB5AE}"/>
              </a:ext>
            </a:extLst>
          </p:cNvPr>
          <p:cNvSpPr/>
          <p:nvPr/>
        </p:nvSpPr>
        <p:spPr>
          <a:xfrm>
            <a:off x="3805169" y="6500862"/>
            <a:ext cx="2692152" cy="1709938"/>
          </a:xfrm>
          <a:prstGeom prst="roundRect">
            <a:avLst/>
          </a:prstGeom>
          <a:solidFill>
            <a:srgbClr val="09ADA5">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rIns="0" rtlCol="0" anchor="t"/>
          <a:lstStyle/>
          <a:p>
            <a:pPr algn="ctr">
              <a:spcAft>
                <a:spcPts val="600"/>
              </a:spcAft>
            </a:pPr>
            <a:r>
              <a:rPr lang="en-GB" sz="1600">
                <a:solidFill>
                  <a:srgbClr val="1D1F3D"/>
                </a:solidFill>
                <a:latin typeface="+mj-lt"/>
              </a:rPr>
              <a:t>COMMUNICATIONS</a:t>
            </a:r>
          </a:p>
          <a:p>
            <a:pPr algn="ctr">
              <a:lnSpc>
                <a:spcPct val="90000"/>
              </a:lnSpc>
              <a:spcAft>
                <a:spcPts val="300"/>
              </a:spcAft>
            </a:pPr>
            <a:r>
              <a:rPr lang="en-GB" sz="1000">
                <a:solidFill>
                  <a:srgbClr val="1D1F3D"/>
                </a:solidFill>
              </a:rPr>
              <a:t>Creative responsibility</a:t>
            </a:r>
          </a:p>
          <a:p>
            <a:pPr algn="ctr">
              <a:lnSpc>
                <a:spcPct val="90000"/>
              </a:lnSpc>
              <a:spcAft>
                <a:spcPts val="300"/>
              </a:spcAft>
            </a:pPr>
            <a:r>
              <a:rPr lang="en-GB" sz="1000">
                <a:solidFill>
                  <a:srgbClr val="1D1F3D"/>
                </a:solidFill>
              </a:rPr>
              <a:t>Briefed by Customer Strategy</a:t>
            </a:r>
          </a:p>
          <a:p>
            <a:pPr algn="ctr">
              <a:lnSpc>
                <a:spcPct val="90000"/>
              </a:lnSpc>
              <a:spcAft>
                <a:spcPts val="300"/>
              </a:spcAft>
            </a:pPr>
            <a:r>
              <a:rPr lang="en-GB" sz="1000">
                <a:solidFill>
                  <a:srgbClr val="1D1F3D"/>
                </a:solidFill>
              </a:rPr>
              <a:t>Aligns Decisioning activity with</a:t>
            </a:r>
            <a:br>
              <a:rPr lang="en-GB" sz="1000">
                <a:solidFill>
                  <a:srgbClr val="1D1F3D"/>
                </a:solidFill>
              </a:rPr>
            </a:br>
            <a:r>
              <a:rPr lang="en-GB" sz="1000">
                <a:solidFill>
                  <a:srgbClr val="1D1F3D"/>
                </a:solidFill>
              </a:rPr>
              <a:t>ATL marketing calendar</a:t>
            </a:r>
          </a:p>
          <a:p>
            <a:pPr algn="ctr">
              <a:lnSpc>
                <a:spcPct val="90000"/>
              </a:lnSpc>
              <a:spcAft>
                <a:spcPts val="300"/>
              </a:spcAft>
            </a:pPr>
            <a:r>
              <a:rPr lang="en-GB" sz="1000">
                <a:solidFill>
                  <a:srgbClr val="1D1F3D"/>
                </a:solidFill>
              </a:rPr>
              <a:t>Spends budget with external suppliers</a:t>
            </a:r>
          </a:p>
          <a:p>
            <a:pPr algn="ctr">
              <a:lnSpc>
                <a:spcPct val="90000"/>
              </a:lnSpc>
              <a:spcAft>
                <a:spcPts val="300"/>
              </a:spcAft>
            </a:pPr>
            <a:r>
              <a:rPr lang="en-GB" sz="1000">
                <a:solidFill>
                  <a:srgbClr val="1D1F3D"/>
                </a:solidFill>
              </a:rPr>
              <a:t>Manages and executes marketing comms</a:t>
            </a:r>
          </a:p>
          <a:p>
            <a:pPr algn="ctr">
              <a:lnSpc>
                <a:spcPct val="90000"/>
              </a:lnSpc>
              <a:spcAft>
                <a:spcPts val="300"/>
              </a:spcAft>
            </a:pPr>
            <a:r>
              <a:rPr lang="en-GB" sz="1000">
                <a:solidFill>
                  <a:srgbClr val="1D1F3D"/>
                </a:solidFill>
              </a:rPr>
              <a:t>Briefs channel teams</a:t>
            </a:r>
          </a:p>
        </p:txBody>
      </p:sp>
      <p:sp>
        <p:nvSpPr>
          <p:cNvPr id="19" name="Rectangle: Rounded Corners 18">
            <a:extLst>
              <a:ext uri="{FF2B5EF4-FFF2-40B4-BE49-F238E27FC236}">
                <a16:creationId xmlns:a16="http://schemas.microsoft.com/office/drawing/2014/main" id="{A1BBA43B-8E1D-017C-E8B7-3004D27DE3B3}"/>
              </a:ext>
            </a:extLst>
          </p:cNvPr>
          <p:cNvSpPr/>
          <p:nvPr/>
        </p:nvSpPr>
        <p:spPr>
          <a:xfrm>
            <a:off x="360679" y="6500862"/>
            <a:ext cx="2692152" cy="1709938"/>
          </a:xfrm>
          <a:prstGeom prst="roundRect">
            <a:avLst/>
          </a:prstGeom>
          <a:solidFill>
            <a:srgbClr val="09ADA5">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rIns="0" rtlCol="0" anchor="t"/>
          <a:lstStyle/>
          <a:p>
            <a:pPr algn="ctr">
              <a:spcAft>
                <a:spcPts val="600"/>
              </a:spcAft>
            </a:pPr>
            <a:r>
              <a:rPr lang="en-GB" sz="1600">
                <a:solidFill>
                  <a:srgbClr val="1D1F3D"/>
                </a:solidFill>
                <a:latin typeface="+mj-lt"/>
              </a:rPr>
              <a:t>DECISIONING</a:t>
            </a:r>
          </a:p>
          <a:p>
            <a:pPr algn="ctr">
              <a:lnSpc>
                <a:spcPct val="90000"/>
              </a:lnSpc>
              <a:spcAft>
                <a:spcPts val="300"/>
              </a:spcAft>
            </a:pPr>
            <a:r>
              <a:rPr lang="en-GB" sz="1000">
                <a:solidFill>
                  <a:srgbClr val="1D1F3D"/>
                </a:solidFill>
              </a:rPr>
              <a:t>Data and targeting responsibility</a:t>
            </a:r>
          </a:p>
          <a:p>
            <a:pPr algn="ctr">
              <a:lnSpc>
                <a:spcPct val="90000"/>
              </a:lnSpc>
              <a:spcAft>
                <a:spcPts val="300"/>
              </a:spcAft>
            </a:pPr>
            <a:r>
              <a:rPr lang="en-GB" sz="1000">
                <a:solidFill>
                  <a:srgbClr val="1D1F3D"/>
                </a:solidFill>
              </a:rPr>
              <a:t>Briefed by Customer Strategy</a:t>
            </a:r>
          </a:p>
          <a:p>
            <a:pPr algn="ctr">
              <a:lnSpc>
                <a:spcPct val="90000"/>
              </a:lnSpc>
              <a:spcAft>
                <a:spcPts val="300"/>
              </a:spcAft>
            </a:pPr>
            <a:r>
              <a:rPr lang="en-GB" sz="1000">
                <a:solidFill>
                  <a:srgbClr val="1D1F3D"/>
                </a:solidFill>
              </a:rPr>
              <a:t>Builds data to deliver plan &amp; journeys</a:t>
            </a:r>
          </a:p>
          <a:p>
            <a:pPr algn="ctr">
              <a:lnSpc>
                <a:spcPct val="90000"/>
              </a:lnSpc>
              <a:spcAft>
                <a:spcPts val="300"/>
              </a:spcAft>
            </a:pPr>
            <a:r>
              <a:rPr lang="en-GB" sz="1000">
                <a:solidFill>
                  <a:srgbClr val="1D1F3D"/>
                </a:solidFill>
              </a:rPr>
              <a:t>Configures and optimises integrated</a:t>
            </a:r>
            <a:br>
              <a:rPr lang="en-GB" sz="1000">
                <a:solidFill>
                  <a:srgbClr val="1D1F3D"/>
                </a:solidFill>
              </a:rPr>
            </a:br>
            <a:r>
              <a:rPr lang="en-GB" sz="1000">
                <a:solidFill>
                  <a:srgbClr val="1D1F3D"/>
                </a:solidFill>
              </a:rPr>
              <a:t>journeys and targeting for activities</a:t>
            </a:r>
          </a:p>
          <a:p>
            <a:pPr algn="ctr">
              <a:lnSpc>
                <a:spcPct val="90000"/>
              </a:lnSpc>
              <a:spcAft>
                <a:spcPts val="300"/>
              </a:spcAft>
            </a:pPr>
            <a:r>
              <a:rPr lang="en-GB" sz="1000">
                <a:solidFill>
                  <a:srgbClr val="1D1F3D"/>
                </a:solidFill>
              </a:rPr>
              <a:t>Manages inbound campaign triggers</a:t>
            </a:r>
          </a:p>
          <a:p>
            <a:pPr algn="ctr">
              <a:lnSpc>
                <a:spcPct val="90000"/>
              </a:lnSpc>
              <a:spcAft>
                <a:spcPts val="300"/>
              </a:spcAft>
            </a:pPr>
            <a:r>
              <a:rPr lang="en-GB" sz="1000">
                <a:solidFill>
                  <a:srgbClr val="1D1F3D"/>
                </a:solidFill>
              </a:rPr>
              <a:t>Briefs channel teams</a:t>
            </a:r>
          </a:p>
          <a:p>
            <a:pPr algn="ctr">
              <a:lnSpc>
                <a:spcPct val="90000"/>
              </a:lnSpc>
              <a:spcAft>
                <a:spcPts val="300"/>
              </a:spcAft>
            </a:pPr>
            <a:endParaRPr lang="en-GB" sz="1000">
              <a:solidFill>
                <a:srgbClr val="1D1F3D"/>
              </a:solidFill>
            </a:endParaRPr>
          </a:p>
        </p:txBody>
      </p:sp>
      <p:pic>
        <p:nvPicPr>
          <p:cNvPr id="28" name="Picture 27" descr="A blue letter on a black background&#10;&#10;Description automatically generated">
            <a:extLst>
              <a:ext uri="{FF2B5EF4-FFF2-40B4-BE49-F238E27FC236}">
                <a16:creationId xmlns:a16="http://schemas.microsoft.com/office/drawing/2014/main" id="{655E49AF-2440-7C53-C90E-2CB56E317F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9733" y="381520"/>
            <a:ext cx="1947333" cy="367961"/>
          </a:xfrm>
          <a:prstGeom prst="rect">
            <a:avLst/>
          </a:prstGeom>
        </p:spPr>
      </p:pic>
      <p:sp>
        <p:nvSpPr>
          <p:cNvPr id="31" name="TextBox 30">
            <a:extLst>
              <a:ext uri="{FF2B5EF4-FFF2-40B4-BE49-F238E27FC236}">
                <a16:creationId xmlns:a16="http://schemas.microsoft.com/office/drawing/2014/main" id="{9084B875-7D55-897C-B90C-0ED1CCE11651}"/>
              </a:ext>
            </a:extLst>
          </p:cNvPr>
          <p:cNvSpPr txBox="1"/>
          <p:nvPr/>
        </p:nvSpPr>
        <p:spPr>
          <a:xfrm>
            <a:off x="3496238" y="1521279"/>
            <a:ext cx="1545674" cy="486287"/>
          </a:xfrm>
          <a:prstGeom prst="rect">
            <a:avLst/>
          </a:prstGeom>
          <a:noFill/>
        </p:spPr>
        <p:txBody>
          <a:bodyPr wrap="square" rtlCol="0">
            <a:spAutoFit/>
          </a:bodyPr>
          <a:lstStyle/>
          <a:p>
            <a:pPr algn="ctr">
              <a:lnSpc>
                <a:spcPct val="80000"/>
              </a:lnSpc>
            </a:pPr>
            <a:r>
              <a:rPr lang="en-GB" sz="1600">
                <a:solidFill>
                  <a:srgbClr val="1D1F3D"/>
                </a:solidFill>
                <a:latin typeface="+mj-lt"/>
              </a:rPr>
              <a:t>PRODUCT &amp; PRICING</a:t>
            </a:r>
          </a:p>
        </p:txBody>
      </p:sp>
      <p:sp>
        <p:nvSpPr>
          <p:cNvPr id="32" name="TextBox 31">
            <a:extLst>
              <a:ext uri="{FF2B5EF4-FFF2-40B4-BE49-F238E27FC236}">
                <a16:creationId xmlns:a16="http://schemas.microsoft.com/office/drawing/2014/main" id="{15490EF0-AC7B-D146-5D40-9533D5831633}"/>
              </a:ext>
            </a:extLst>
          </p:cNvPr>
          <p:cNvSpPr txBox="1"/>
          <p:nvPr/>
        </p:nvSpPr>
        <p:spPr>
          <a:xfrm>
            <a:off x="933918" y="8516304"/>
            <a:ext cx="1545674" cy="486287"/>
          </a:xfrm>
          <a:prstGeom prst="rect">
            <a:avLst/>
          </a:prstGeom>
          <a:noFill/>
        </p:spPr>
        <p:txBody>
          <a:bodyPr wrap="square" rtlCol="0">
            <a:spAutoFit/>
          </a:bodyPr>
          <a:lstStyle/>
          <a:p>
            <a:pPr algn="ctr">
              <a:lnSpc>
                <a:spcPct val="80000"/>
              </a:lnSpc>
            </a:pPr>
            <a:r>
              <a:rPr lang="en-GB" sz="1600">
                <a:solidFill>
                  <a:srgbClr val="1D1F3D"/>
                </a:solidFill>
                <a:latin typeface="+mj-lt"/>
              </a:rPr>
              <a:t>INBOUND CHANNELS</a:t>
            </a:r>
          </a:p>
        </p:txBody>
      </p:sp>
      <p:sp>
        <p:nvSpPr>
          <p:cNvPr id="33" name="TextBox 32">
            <a:extLst>
              <a:ext uri="{FF2B5EF4-FFF2-40B4-BE49-F238E27FC236}">
                <a16:creationId xmlns:a16="http://schemas.microsoft.com/office/drawing/2014/main" id="{6B22CECF-8AE2-EBC8-6668-805EAE7C5087}"/>
              </a:ext>
            </a:extLst>
          </p:cNvPr>
          <p:cNvSpPr txBox="1"/>
          <p:nvPr/>
        </p:nvSpPr>
        <p:spPr>
          <a:xfrm>
            <a:off x="4378410" y="8516303"/>
            <a:ext cx="1545674" cy="486287"/>
          </a:xfrm>
          <a:prstGeom prst="rect">
            <a:avLst/>
          </a:prstGeom>
          <a:noFill/>
        </p:spPr>
        <p:txBody>
          <a:bodyPr wrap="square" rtlCol="0">
            <a:spAutoFit/>
          </a:bodyPr>
          <a:lstStyle/>
          <a:p>
            <a:pPr algn="ctr">
              <a:lnSpc>
                <a:spcPct val="80000"/>
              </a:lnSpc>
            </a:pPr>
            <a:r>
              <a:rPr lang="en-GB" sz="1600">
                <a:solidFill>
                  <a:srgbClr val="1D1F3D"/>
                </a:solidFill>
                <a:latin typeface="+mj-lt"/>
              </a:rPr>
              <a:t>OUTBOUND CHANNELS</a:t>
            </a:r>
          </a:p>
        </p:txBody>
      </p:sp>
      <p:sp>
        <p:nvSpPr>
          <p:cNvPr id="2" name="Rectangle: Rounded Corners 1">
            <a:extLst>
              <a:ext uri="{FF2B5EF4-FFF2-40B4-BE49-F238E27FC236}">
                <a16:creationId xmlns:a16="http://schemas.microsoft.com/office/drawing/2014/main" id="{791630EA-06E2-2F28-3CE7-0BD6C9217FE1}"/>
              </a:ext>
            </a:extLst>
          </p:cNvPr>
          <p:cNvSpPr/>
          <p:nvPr/>
        </p:nvSpPr>
        <p:spPr>
          <a:xfrm>
            <a:off x="2082924" y="4407842"/>
            <a:ext cx="2692152" cy="1709938"/>
          </a:xfrm>
          <a:prstGeom prst="roundRect">
            <a:avLst/>
          </a:prstGeom>
          <a:solidFill>
            <a:srgbClr val="09ADA5">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rIns="0" rtlCol="0" anchor="t"/>
          <a:lstStyle/>
          <a:p>
            <a:pPr algn="ctr">
              <a:spcAft>
                <a:spcPts val="600"/>
              </a:spcAft>
            </a:pPr>
            <a:r>
              <a:rPr lang="en-GB" sz="1600" dirty="0">
                <a:solidFill>
                  <a:srgbClr val="1D1F3D"/>
                </a:solidFill>
                <a:latin typeface="+mj-lt"/>
              </a:rPr>
              <a:t>DATA AND INSIGHT</a:t>
            </a:r>
          </a:p>
          <a:p>
            <a:pPr algn="ctr">
              <a:lnSpc>
                <a:spcPct val="90000"/>
              </a:lnSpc>
              <a:spcAft>
                <a:spcPts val="300"/>
              </a:spcAft>
            </a:pPr>
            <a:r>
              <a:rPr lang="en-GB" sz="1000" dirty="0">
                <a:solidFill>
                  <a:srgbClr val="1D1F3D"/>
                </a:solidFill>
              </a:rPr>
              <a:t>Information and data responsibility to</a:t>
            </a:r>
            <a:br>
              <a:rPr lang="en-GB" sz="1000" dirty="0">
                <a:solidFill>
                  <a:srgbClr val="1D1F3D"/>
                </a:solidFill>
              </a:rPr>
            </a:br>
            <a:r>
              <a:rPr lang="en-GB" sz="1000" dirty="0">
                <a:solidFill>
                  <a:srgbClr val="1D1F3D"/>
                </a:solidFill>
              </a:rPr>
              <a:t>support decision-making</a:t>
            </a:r>
          </a:p>
          <a:p>
            <a:pPr algn="ctr">
              <a:lnSpc>
                <a:spcPct val="90000"/>
              </a:lnSpc>
              <a:spcAft>
                <a:spcPts val="300"/>
              </a:spcAft>
            </a:pPr>
            <a:r>
              <a:rPr lang="en-GB" sz="1000" dirty="0">
                <a:solidFill>
                  <a:srgbClr val="1D1F3D"/>
                </a:solidFill>
              </a:rPr>
              <a:t>Forecasts and reports KPI, status</a:t>
            </a:r>
            <a:br>
              <a:rPr lang="en-GB" sz="1000" dirty="0">
                <a:solidFill>
                  <a:srgbClr val="1D1F3D"/>
                </a:solidFill>
              </a:rPr>
            </a:br>
            <a:r>
              <a:rPr lang="en-GB" sz="1000" dirty="0">
                <a:solidFill>
                  <a:srgbClr val="1D1F3D"/>
                </a:solidFill>
              </a:rPr>
              <a:t>and outcomes</a:t>
            </a:r>
          </a:p>
          <a:p>
            <a:pPr algn="ctr">
              <a:lnSpc>
                <a:spcPct val="90000"/>
              </a:lnSpc>
              <a:spcAft>
                <a:spcPts val="300"/>
              </a:spcAft>
            </a:pPr>
            <a:r>
              <a:rPr lang="en-GB" sz="1000" dirty="0">
                <a:solidFill>
                  <a:srgbClr val="1D1F3D"/>
                </a:solidFill>
              </a:rPr>
              <a:t>Defines and manages data requirements</a:t>
            </a:r>
          </a:p>
          <a:p>
            <a:pPr algn="ctr">
              <a:lnSpc>
                <a:spcPct val="90000"/>
              </a:lnSpc>
              <a:spcAft>
                <a:spcPts val="300"/>
              </a:spcAft>
            </a:pPr>
            <a:r>
              <a:rPr lang="en-GB" sz="1000" dirty="0">
                <a:solidFill>
                  <a:srgbClr val="1D1F3D"/>
                </a:solidFill>
              </a:rPr>
              <a:t>Identifies customer profiles, segments,</a:t>
            </a:r>
            <a:br>
              <a:rPr lang="en-GB" sz="1000" dirty="0">
                <a:solidFill>
                  <a:srgbClr val="1D1F3D"/>
                </a:solidFill>
              </a:rPr>
            </a:br>
            <a:r>
              <a:rPr lang="en-GB" sz="1000" dirty="0">
                <a:solidFill>
                  <a:srgbClr val="1D1F3D"/>
                </a:solidFill>
              </a:rPr>
              <a:t>patterns, trends and triggers</a:t>
            </a:r>
          </a:p>
        </p:txBody>
      </p:sp>
      <p:sp>
        <p:nvSpPr>
          <p:cNvPr id="12" name="Arrow: Right 11">
            <a:extLst>
              <a:ext uri="{FF2B5EF4-FFF2-40B4-BE49-F238E27FC236}">
                <a16:creationId xmlns:a16="http://schemas.microsoft.com/office/drawing/2014/main" id="{6836F5EF-3ECF-1F34-F2F2-8F867A97CE81}"/>
              </a:ext>
            </a:extLst>
          </p:cNvPr>
          <p:cNvSpPr/>
          <p:nvPr/>
        </p:nvSpPr>
        <p:spPr>
          <a:xfrm rot="5400000">
            <a:off x="2487865" y="6201996"/>
            <a:ext cx="200562" cy="197711"/>
          </a:xfrm>
          <a:prstGeom prst="rightArrow">
            <a:avLst>
              <a:gd name="adj1" fmla="val 100000"/>
              <a:gd name="adj2" fmla="val 50000"/>
            </a:avLst>
          </a:prstGeom>
          <a:noFill/>
          <a:ln>
            <a:solidFill>
              <a:srgbClr val="1D1F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Bent 13">
            <a:extLst>
              <a:ext uri="{FF2B5EF4-FFF2-40B4-BE49-F238E27FC236}">
                <a16:creationId xmlns:a16="http://schemas.microsoft.com/office/drawing/2014/main" id="{3851D153-EA8C-A07D-D7C4-7AE7CB5F4776}"/>
              </a:ext>
            </a:extLst>
          </p:cNvPr>
          <p:cNvSpPr/>
          <p:nvPr/>
        </p:nvSpPr>
        <p:spPr>
          <a:xfrm rot="5400000">
            <a:off x="3390650" y="4541685"/>
            <a:ext cx="3310062" cy="408837"/>
          </a:xfrm>
          <a:prstGeom prst="bentArrow">
            <a:avLst>
              <a:gd name="adj1" fmla="val 50000"/>
              <a:gd name="adj2" fmla="val 25000"/>
              <a:gd name="adj3" fmla="val 25000"/>
              <a:gd name="adj4" fmla="val 87500"/>
            </a:avLst>
          </a:prstGeom>
          <a:solidFill>
            <a:schemeClr val="bg1"/>
          </a:solidFill>
          <a:ln>
            <a:solidFill>
              <a:srgbClr val="1D1F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Arrow: Bent 14">
            <a:extLst>
              <a:ext uri="{FF2B5EF4-FFF2-40B4-BE49-F238E27FC236}">
                <a16:creationId xmlns:a16="http://schemas.microsoft.com/office/drawing/2014/main" id="{E2539A65-B598-E710-7B16-50497D20AAD5}"/>
              </a:ext>
            </a:extLst>
          </p:cNvPr>
          <p:cNvSpPr/>
          <p:nvPr/>
        </p:nvSpPr>
        <p:spPr>
          <a:xfrm rot="16200000" flipH="1">
            <a:off x="151306" y="4541685"/>
            <a:ext cx="3310063" cy="408834"/>
          </a:xfrm>
          <a:prstGeom prst="bentArrow">
            <a:avLst>
              <a:gd name="adj1" fmla="val 50000"/>
              <a:gd name="adj2" fmla="val 25000"/>
              <a:gd name="adj3" fmla="val 25000"/>
              <a:gd name="adj4" fmla="val 87500"/>
            </a:avLst>
          </a:prstGeom>
          <a:solidFill>
            <a:schemeClr val="bg1"/>
          </a:solidFill>
          <a:ln>
            <a:solidFill>
              <a:srgbClr val="1D1F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Arrow: Right 19">
            <a:extLst>
              <a:ext uri="{FF2B5EF4-FFF2-40B4-BE49-F238E27FC236}">
                <a16:creationId xmlns:a16="http://schemas.microsoft.com/office/drawing/2014/main" id="{693B96B3-6099-B6F5-8136-825967AF924A}"/>
              </a:ext>
            </a:extLst>
          </p:cNvPr>
          <p:cNvSpPr/>
          <p:nvPr/>
        </p:nvSpPr>
        <p:spPr>
          <a:xfrm rot="5400000">
            <a:off x="4168795" y="6201997"/>
            <a:ext cx="200562" cy="197711"/>
          </a:xfrm>
          <a:prstGeom prst="rightArrow">
            <a:avLst>
              <a:gd name="adj1" fmla="val 100000"/>
              <a:gd name="adj2" fmla="val 50000"/>
            </a:avLst>
          </a:prstGeom>
          <a:noFill/>
          <a:ln>
            <a:solidFill>
              <a:srgbClr val="1D1F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Right 20">
            <a:extLst>
              <a:ext uri="{FF2B5EF4-FFF2-40B4-BE49-F238E27FC236}">
                <a16:creationId xmlns:a16="http://schemas.microsoft.com/office/drawing/2014/main" id="{43505CD0-8C12-3A75-AB98-4CE5821FD793}"/>
              </a:ext>
            </a:extLst>
          </p:cNvPr>
          <p:cNvSpPr/>
          <p:nvPr/>
        </p:nvSpPr>
        <p:spPr>
          <a:xfrm rot="5400000">
            <a:off x="1606473" y="8273698"/>
            <a:ext cx="200562" cy="197711"/>
          </a:xfrm>
          <a:prstGeom prst="rightArrow">
            <a:avLst>
              <a:gd name="adj1" fmla="val 100000"/>
              <a:gd name="adj2" fmla="val 50000"/>
            </a:avLst>
          </a:prstGeom>
          <a:noFill/>
          <a:ln>
            <a:solidFill>
              <a:srgbClr val="1D1F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Right 21">
            <a:extLst>
              <a:ext uri="{FF2B5EF4-FFF2-40B4-BE49-F238E27FC236}">
                <a16:creationId xmlns:a16="http://schemas.microsoft.com/office/drawing/2014/main" id="{5C6289E7-1953-F5F7-EF14-830EA5319FC9}"/>
              </a:ext>
            </a:extLst>
          </p:cNvPr>
          <p:cNvSpPr/>
          <p:nvPr/>
        </p:nvSpPr>
        <p:spPr>
          <a:xfrm rot="5400000">
            <a:off x="5050963" y="8273699"/>
            <a:ext cx="200562" cy="197711"/>
          </a:xfrm>
          <a:prstGeom prst="rightArrow">
            <a:avLst>
              <a:gd name="adj1" fmla="val 100000"/>
              <a:gd name="adj2" fmla="val 50000"/>
            </a:avLst>
          </a:prstGeom>
          <a:noFill/>
          <a:ln>
            <a:solidFill>
              <a:srgbClr val="1D1F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Right 22">
            <a:extLst>
              <a:ext uri="{FF2B5EF4-FFF2-40B4-BE49-F238E27FC236}">
                <a16:creationId xmlns:a16="http://schemas.microsoft.com/office/drawing/2014/main" id="{68AB1605-C9E1-5113-0306-B5AA5B787FE6}"/>
              </a:ext>
            </a:extLst>
          </p:cNvPr>
          <p:cNvSpPr/>
          <p:nvPr/>
        </p:nvSpPr>
        <p:spPr>
          <a:xfrm rot="16200000">
            <a:off x="3328719" y="4099856"/>
            <a:ext cx="200562" cy="197711"/>
          </a:xfrm>
          <a:prstGeom prst="rightArrow">
            <a:avLst>
              <a:gd name="adj1" fmla="val 100000"/>
              <a:gd name="adj2" fmla="val 50000"/>
            </a:avLst>
          </a:prstGeom>
          <a:noFill/>
          <a:ln>
            <a:solidFill>
              <a:srgbClr val="1D1F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extLst>
              <a:ext uri="{FF2B5EF4-FFF2-40B4-BE49-F238E27FC236}">
                <a16:creationId xmlns:a16="http://schemas.microsoft.com/office/drawing/2014/main" id="{F04F163C-E0F4-42D1-2D9B-84C4AD99A9BA}"/>
              </a:ext>
            </a:extLst>
          </p:cNvPr>
          <p:cNvSpPr/>
          <p:nvPr/>
        </p:nvSpPr>
        <p:spPr>
          <a:xfrm rot="5400000">
            <a:off x="4168795" y="2049933"/>
            <a:ext cx="200562" cy="197711"/>
          </a:xfrm>
          <a:prstGeom prst="rightArrow">
            <a:avLst>
              <a:gd name="adj1" fmla="val 100000"/>
              <a:gd name="adj2" fmla="val 50000"/>
            </a:avLst>
          </a:prstGeom>
          <a:noFill/>
          <a:ln>
            <a:solidFill>
              <a:srgbClr val="1D1F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1559EE89-77C3-6417-C213-53DCBE85BE86}"/>
              </a:ext>
            </a:extLst>
          </p:cNvPr>
          <p:cNvSpPr txBox="1"/>
          <p:nvPr/>
        </p:nvSpPr>
        <p:spPr>
          <a:xfrm>
            <a:off x="1815308" y="1521281"/>
            <a:ext cx="1545674" cy="486287"/>
          </a:xfrm>
          <a:prstGeom prst="rect">
            <a:avLst/>
          </a:prstGeom>
          <a:noFill/>
        </p:spPr>
        <p:txBody>
          <a:bodyPr wrap="square" rtlCol="0">
            <a:spAutoFit/>
          </a:bodyPr>
          <a:lstStyle/>
          <a:p>
            <a:pPr algn="ctr">
              <a:lnSpc>
                <a:spcPct val="80000"/>
              </a:lnSpc>
            </a:pPr>
            <a:r>
              <a:rPr lang="en-GB" sz="1600">
                <a:solidFill>
                  <a:srgbClr val="1D1F3D"/>
                </a:solidFill>
                <a:latin typeface="+mj-lt"/>
              </a:rPr>
              <a:t>BUSINESS OBJECTIVES</a:t>
            </a:r>
          </a:p>
        </p:txBody>
      </p:sp>
      <p:sp>
        <p:nvSpPr>
          <p:cNvPr id="6" name="Arrow: Right 5">
            <a:extLst>
              <a:ext uri="{FF2B5EF4-FFF2-40B4-BE49-F238E27FC236}">
                <a16:creationId xmlns:a16="http://schemas.microsoft.com/office/drawing/2014/main" id="{5554CBA5-7B4D-257B-4E8B-707DE22CF9A4}"/>
              </a:ext>
            </a:extLst>
          </p:cNvPr>
          <p:cNvSpPr/>
          <p:nvPr/>
        </p:nvSpPr>
        <p:spPr>
          <a:xfrm rot="5400000">
            <a:off x="2487865" y="2049935"/>
            <a:ext cx="200562" cy="197711"/>
          </a:xfrm>
          <a:prstGeom prst="rightArrow">
            <a:avLst>
              <a:gd name="adj1" fmla="val 100000"/>
              <a:gd name="adj2" fmla="val 50000"/>
            </a:avLst>
          </a:prstGeom>
          <a:noFill/>
          <a:ln>
            <a:solidFill>
              <a:srgbClr val="1D1F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86020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2">
            <a:extLst>
              <a:ext uri="{FF2B5EF4-FFF2-40B4-BE49-F238E27FC236}">
                <a16:creationId xmlns:a16="http://schemas.microsoft.com/office/drawing/2014/main" id="{BDCBBD57-2EF7-8B95-98E2-77E3B04BD438}"/>
              </a:ext>
            </a:extLst>
          </p:cNvPr>
          <p:cNvSpPr txBox="1">
            <a:spLocks/>
          </p:cNvSpPr>
          <p:nvPr/>
        </p:nvSpPr>
        <p:spPr>
          <a:xfrm>
            <a:off x="534364" y="1391093"/>
            <a:ext cx="6035770" cy="7032817"/>
          </a:xfrm>
          <a:prstGeom prst="rect">
            <a:avLst/>
          </a:prstGeom>
        </p:spPr>
        <p:txBody>
          <a:bodyPr vert="horz" lIns="91440" tIns="45720" rIns="91440" bIns="45720" numCol="2" spcCol="720000" rtlCol="0">
            <a:noAutofit/>
          </a:bodyPr>
          <a:lstStyle>
            <a:lvl1pPr marL="0" indent="0" algn="l" defTabSz="6858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Instrument Sans"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1500"/>
              </a:spcAft>
              <a:buClr>
                <a:srgbClr val="1D1F3D"/>
              </a:buClr>
            </a:pPr>
            <a:r>
              <a:rPr lang="en-GB">
                <a:solidFill>
                  <a:srgbClr val="1D1F3D"/>
                </a:solidFill>
              </a:rPr>
              <a:t>Establish governance to oversee customer value management activities.</a:t>
            </a:r>
          </a:p>
          <a:p>
            <a:pPr>
              <a:spcAft>
                <a:spcPts val="1500"/>
              </a:spcAft>
              <a:buClr>
                <a:srgbClr val="1D1F3D"/>
              </a:buClr>
            </a:pPr>
            <a:r>
              <a:rPr lang="en-GB">
                <a:solidFill>
                  <a:srgbClr val="1D1F3D"/>
                </a:solidFill>
              </a:rPr>
              <a:t>Develop a comprehensive customer value strategy that aligns with the organisation's overall business objectives.</a:t>
            </a:r>
          </a:p>
          <a:p>
            <a:pPr>
              <a:spcAft>
                <a:spcPts val="1500"/>
              </a:spcAft>
              <a:buClr>
                <a:srgbClr val="1D1F3D"/>
              </a:buClr>
            </a:pPr>
            <a:r>
              <a:rPr lang="en-GB">
                <a:solidFill>
                  <a:srgbClr val="1D1F3D"/>
                </a:solidFill>
              </a:rPr>
              <a:t>Define key performance indicators (KPIs) to track progress and measure success.</a:t>
            </a:r>
          </a:p>
          <a:p>
            <a:pPr>
              <a:spcAft>
                <a:spcPts val="1500"/>
              </a:spcAft>
              <a:buClr>
                <a:srgbClr val="1D1F3D"/>
              </a:buClr>
            </a:pPr>
            <a:r>
              <a:rPr lang="en-GB">
                <a:solidFill>
                  <a:srgbClr val="1D1F3D"/>
                </a:solidFill>
              </a:rPr>
              <a:t>Implement robust data management to collect, store, and analyse data.</a:t>
            </a:r>
          </a:p>
          <a:p>
            <a:pPr>
              <a:spcAft>
                <a:spcPts val="1500"/>
              </a:spcAft>
              <a:buClr>
                <a:srgbClr val="1D1F3D"/>
              </a:buClr>
            </a:pPr>
            <a:r>
              <a:rPr lang="en-GB">
                <a:solidFill>
                  <a:srgbClr val="1D1F3D"/>
                </a:solidFill>
              </a:rPr>
              <a:t>Ensure data quality and integrity to support accurate decision-making.</a:t>
            </a:r>
          </a:p>
          <a:p>
            <a:pPr>
              <a:spcAft>
                <a:spcPts val="1500"/>
              </a:spcAft>
              <a:buClr>
                <a:srgbClr val="1D1F3D"/>
              </a:buClr>
            </a:pPr>
            <a:r>
              <a:rPr lang="en-GB">
                <a:solidFill>
                  <a:srgbClr val="1D1F3D"/>
                </a:solidFill>
              </a:rPr>
              <a:t>Develop data governance to protect customer privacy and comply with regulations.</a:t>
            </a:r>
          </a:p>
          <a:p>
            <a:pPr>
              <a:spcAft>
                <a:spcPts val="1500"/>
              </a:spcAft>
              <a:buClr>
                <a:srgbClr val="1D1F3D"/>
              </a:buClr>
            </a:pPr>
            <a:r>
              <a:rPr lang="en-GB">
                <a:solidFill>
                  <a:srgbClr val="1D1F3D"/>
                </a:solidFill>
              </a:rPr>
              <a:t>Segment customers based on demographics, behaviour, and relative value.</a:t>
            </a:r>
          </a:p>
          <a:p>
            <a:pPr>
              <a:spcAft>
                <a:spcPts val="1500"/>
              </a:spcAft>
              <a:buClr>
                <a:srgbClr val="1D1F3D"/>
              </a:buClr>
            </a:pPr>
            <a:r>
              <a:rPr lang="en-GB">
                <a:solidFill>
                  <a:srgbClr val="1D1F3D"/>
                </a:solidFill>
              </a:rPr>
              <a:t>Tailor marketing and sales efforts to meet needs and preferences of each segment.</a:t>
            </a:r>
          </a:p>
          <a:p>
            <a:pPr>
              <a:spcAft>
                <a:spcPts val="1500"/>
              </a:spcAft>
              <a:buClr>
                <a:srgbClr val="1D1F3D"/>
              </a:buClr>
            </a:pPr>
            <a:r>
              <a:rPr lang="en-GB">
                <a:solidFill>
                  <a:srgbClr val="1D1F3D"/>
                </a:solidFill>
              </a:rPr>
              <a:t>Map the customer journey to identify touchpoints and opportunities to create value.</a:t>
            </a:r>
          </a:p>
          <a:p>
            <a:pPr>
              <a:spcAft>
                <a:spcPts val="1500"/>
              </a:spcAft>
              <a:buClr>
                <a:srgbClr val="1D1F3D"/>
              </a:buClr>
            </a:pPr>
            <a:r>
              <a:rPr lang="en-GB">
                <a:solidFill>
                  <a:srgbClr val="1D1F3D"/>
                </a:solidFill>
              </a:rPr>
              <a:t>Optimise journeys to deliver seamless and personalised experiences.</a:t>
            </a:r>
          </a:p>
          <a:p>
            <a:pPr>
              <a:spcAft>
                <a:spcPts val="1500"/>
              </a:spcAft>
              <a:buClr>
                <a:srgbClr val="1D1F3D"/>
              </a:buClr>
            </a:pPr>
            <a:r>
              <a:rPr lang="en-GB">
                <a:solidFill>
                  <a:srgbClr val="1D1F3D"/>
                </a:solidFill>
              </a:rPr>
              <a:t>Manage the entire customer lifecycle, from acquisition to retention and upselling.</a:t>
            </a:r>
          </a:p>
          <a:p>
            <a:pPr>
              <a:spcAft>
                <a:spcPts val="1500"/>
              </a:spcAft>
              <a:buClr>
                <a:srgbClr val="1D1F3D"/>
              </a:buClr>
            </a:pPr>
            <a:r>
              <a:rPr lang="en-GB">
                <a:solidFill>
                  <a:srgbClr val="1D1F3D"/>
                </a:solidFill>
              </a:rPr>
              <a:t>Implement strategies to maximise customer value at each stage.</a:t>
            </a:r>
          </a:p>
          <a:p>
            <a:pPr>
              <a:spcAft>
                <a:spcPts val="1500"/>
              </a:spcAft>
              <a:buClr>
                <a:srgbClr val="1D1F3D"/>
              </a:buClr>
            </a:pPr>
            <a:r>
              <a:rPr lang="en-GB">
                <a:solidFill>
                  <a:srgbClr val="1D1F3D"/>
                </a:solidFill>
              </a:rPr>
              <a:t>Use analytics tools to identify trends, patterns, and insights in customer data.</a:t>
            </a:r>
          </a:p>
          <a:p>
            <a:pPr>
              <a:spcAft>
                <a:spcPts val="1500"/>
              </a:spcAft>
              <a:buClr>
                <a:srgbClr val="1D1F3D"/>
              </a:buClr>
            </a:pPr>
            <a:r>
              <a:rPr lang="en-GB">
                <a:solidFill>
                  <a:srgbClr val="1D1F3D"/>
                </a:solidFill>
              </a:rPr>
              <a:t>Leverage insights to inform decision-making and optimise customer experiences.</a:t>
            </a:r>
          </a:p>
          <a:p>
            <a:pPr>
              <a:spcAft>
                <a:spcPts val="1500"/>
              </a:spcAft>
              <a:buClr>
                <a:srgbClr val="1D1F3D"/>
              </a:buClr>
            </a:pPr>
            <a:r>
              <a:rPr lang="en-GB">
                <a:solidFill>
                  <a:srgbClr val="1D1F3D"/>
                </a:solidFill>
              </a:rPr>
              <a:t>Measure and improve customer satisfaction and loyalty.</a:t>
            </a:r>
          </a:p>
          <a:p>
            <a:pPr>
              <a:spcAft>
                <a:spcPts val="1500"/>
              </a:spcAft>
              <a:buClr>
                <a:srgbClr val="1D1F3D"/>
              </a:buClr>
            </a:pPr>
            <a:r>
              <a:rPr lang="en-GB">
                <a:solidFill>
                  <a:srgbClr val="1D1F3D"/>
                </a:solidFill>
              </a:rPr>
              <a:t>Implement feedback mechanisms, analyse the data, and address issues promptly.</a:t>
            </a:r>
          </a:p>
          <a:p>
            <a:pPr>
              <a:spcAft>
                <a:spcPts val="1500"/>
              </a:spcAft>
              <a:buClr>
                <a:srgbClr val="1D1F3D"/>
              </a:buClr>
            </a:pPr>
            <a:r>
              <a:rPr lang="en-GB">
                <a:solidFill>
                  <a:srgbClr val="1D1F3D"/>
                </a:solidFill>
              </a:rPr>
              <a:t>Foster inter-team collaboration to ensure alignment and effective execution.</a:t>
            </a:r>
          </a:p>
          <a:p>
            <a:pPr>
              <a:spcAft>
                <a:spcPts val="1500"/>
              </a:spcAft>
              <a:buClr>
                <a:srgbClr val="1D1F3D"/>
              </a:buClr>
            </a:pPr>
            <a:r>
              <a:rPr lang="en-GB">
                <a:solidFill>
                  <a:srgbClr val="1D1F3D"/>
                </a:solidFill>
              </a:rPr>
              <a:t>Equip employees with the skills and knowledge needed to deliver exceptional customer experiences.</a:t>
            </a:r>
          </a:p>
          <a:p>
            <a:pPr>
              <a:spcAft>
                <a:spcPts val="1500"/>
              </a:spcAft>
              <a:buClr>
                <a:srgbClr val="1D1F3D"/>
              </a:buClr>
            </a:pPr>
            <a:r>
              <a:rPr lang="en-GB">
                <a:solidFill>
                  <a:srgbClr val="1D1F3D"/>
                </a:solidFill>
              </a:rPr>
              <a:t>Invest in technology solutions that support customer value management activities.</a:t>
            </a:r>
          </a:p>
          <a:p>
            <a:pPr>
              <a:spcAft>
                <a:spcPts val="1500"/>
              </a:spcAft>
              <a:buClr>
                <a:srgbClr val="1D1F3D"/>
              </a:buClr>
            </a:pPr>
            <a:r>
              <a:rPr lang="en-GB">
                <a:solidFill>
                  <a:srgbClr val="1D1F3D"/>
                </a:solidFill>
              </a:rPr>
              <a:t>Stay updated on industry trends and best practices to remain competitive.</a:t>
            </a:r>
          </a:p>
        </p:txBody>
      </p:sp>
      <p:sp>
        <p:nvSpPr>
          <p:cNvPr id="25" name="Rectangle: Rounded Corners 24">
            <a:extLst>
              <a:ext uri="{FF2B5EF4-FFF2-40B4-BE49-F238E27FC236}">
                <a16:creationId xmlns:a16="http://schemas.microsoft.com/office/drawing/2014/main" id="{C43E070F-A7BA-BC57-83F5-B1FADA6E0C68}"/>
              </a:ext>
            </a:extLst>
          </p:cNvPr>
          <p:cNvSpPr/>
          <p:nvPr/>
        </p:nvSpPr>
        <p:spPr>
          <a:xfrm>
            <a:off x="3552338" y="1460127"/>
            <a:ext cx="252000" cy="252000"/>
          </a:xfrm>
          <a:prstGeom prst="roundRect">
            <a:avLst/>
          </a:prstGeom>
          <a:solidFill>
            <a:srgbClr val="09ADA5"/>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a:t>11</a:t>
            </a:r>
          </a:p>
        </p:txBody>
      </p:sp>
      <p:sp>
        <p:nvSpPr>
          <p:cNvPr id="26" name="Rectangle: Rounded Corners 25">
            <a:extLst>
              <a:ext uri="{FF2B5EF4-FFF2-40B4-BE49-F238E27FC236}">
                <a16:creationId xmlns:a16="http://schemas.microsoft.com/office/drawing/2014/main" id="{F80FE8F3-02C5-9BFE-5DC6-438BF9440B6C}"/>
              </a:ext>
            </a:extLst>
          </p:cNvPr>
          <p:cNvSpPr/>
          <p:nvPr/>
        </p:nvSpPr>
        <p:spPr>
          <a:xfrm>
            <a:off x="3552338" y="2750515"/>
            <a:ext cx="252000" cy="252000"/>
          </a:xfrm>
          <a:prstGeom prst="roundRect">
            <a:avLst/>
          </a:prstGeom>
          <a:solidFill>
            <a:srgbClr val="09ADA5"/>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a:t>13</a:t>
            </a:r>
          </a:p>
        </p:txBody>
      </p:sp>
      <p:sp>
        <p:nvSpPr>
          <p:cNvPr id="27" name="Rectangle: Rounded Corners 26">
            <a:extLst>
              <a:ext uri="{FF2B5EF4-FFF2-40B4-BE49-F238E27FC236}">
                <a16:creationId xmlns:a16="http://schemas.microsoft.com/office/drawing/2014/main" id="{E6B9F6CC-040B-C527-9356-742E7B55E062}"/>
              </a:ext>
            </a:extLst>
          </p:cNvPr>
          <p:cNvSpPr/>
          <p:nvPr/>
        </p:nvSpPr>
        <p:spPr>
          <a:xfrm>
            <a:off x="3552338" y="2191322"/>
            <a:ext cx="252000" cy="252000"/>
          </a:xfrm>
          <a:prstGeom prst="roundRect">
            <a:avLst/>
          </a:prstGeom>
          <a:solidFill>
            <a:srgbClr val="09ADA5"/>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a:t>12</a:t>
            </a:r>
          </a:p>
        </p:txBody>
      </p:sp>
      <p:sp>
        <p:nvSpPr>
          <p:cNvPr id="19" name="Rectangle: Rounded Corners 18">
            <a:extLst>
              <a:ext uri="{FF2B5EF4-FFF2-40B4-BE49-F238E27FC236}">
                <a16:creationId xmlns:a16="http://schemas.microsoft.com/office/drawing/2014/main" id="{EA914691-2706-4546-4B70-237C74F7F1FE}"/>
              </a:ext>
            </a:extLst>
          </p:cNvPr>
          <p:cNvSpPr/>
          <p:nvPr/>
        </p:nvSpPr>
        <p:spPr>
          <a:xfrm>
            <a:off x="282364" y="4602551"/>
            <a:ext cx="252000" cy="252000"/>
          </a:xfrm>
          <a:prstGeom prst="roundRect">
            <a:avLst/>
          </a:prstGeom>
          <a:solidFill>
            <a:srgbClr val="09AD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t>5</a:t>
            </a:r>
          </a:p>
        </p:txBody>
      </p:sp>
      <p:sp>
        <p:nvSpPr>
          <p:cNvPr id="20" name="Rectangle: Rounded Corners 19">
            <a:extLst>
              <a:ext uri="{FF2B5EF4-FFF2-40B4-BE49-F238E27FC236}">
                <a16:creationId xmlns:a16="http://schemas.microsoft.com/office/drawing/2014/main" id="{09D6CD9A-13BB-9B1E-13ED-01B91D712FED}"/>
              </a:ext>
            </a:extLst>
          </p:cNvPr>
          <p:cNvSpPr/>
          <p:nvPr/>
        </p:nvSpPr>
        <p:spPr>
          <a:xfrm>
            <a:off x="282364" y="3853044"/>
            <a:ext cx="252000" cy="252000"/>
          </a:xfrm>
          <a:prstGeom prst="roundRect">
            <a:avLst/>
          </a:prstGeom>
          <a:solidFill>
            <a:srgbClr val="09AD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t>4</a:t>
            </a:r>
          </a:p>
        </p:txBody>
      </p:sp>
      <p:sp>
        <p:nvSpPr>
          <p:cNvPr id="21" name="Rectangle: Rounded Corners 20">
            <a:extLst>
              <a:ext uri="{FF2B5EF4-FFF2-40B4-BE49-F238E27FC236}">
                <a16:creationId xmlns:a16="http://schemas.microsoft.com/office/drawing/2014/main" id="{7F3ADD15-E927-EA4D-53C4-9A756243E905}"/>
              </a:ext>
            </a:extLst>
          </p:cNvPr>
          <p:cNvSpPr/>
          <p:nvPr/>
        </p:nvSpPr>
        <p:spPr>
          <a:xfrm>
            <a:off x="282364" y="5890780"/>
            <a:ext cx="252000" cy="252000"/>
          </a:xfrm>
          <a:prstGeom prst="roundRect">
            <a:avLst/>
          </a:prstGeom>
          <a:solidFill>
            <a:srgbClr val="09AD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t>7</a:t>
            </a:r>
          </a:p>
        </p:txBody>
      </p:sp>
      <p:sp>
        <p:nvSpPr>
          <p:cNvPr id="22" name="Rectangle: Rounded Corners 21">
            <a:extLst>
              <a:ext uri="{FF2B5EF4-FFF2-40B4-BE49-F238E27FC236}">
                <a16:creationId xmlns:a16="http://schemas.microsoft.com/office/drawing/2014/main" id="{832901AF-144E-3D17-BA9B-7A3C96E7F92A}"/>
              </a:ext>
            </a:extLst>
          </p:cNvPr>
          <p:cNvSpPr/>
          <p:nvPr/>
        </p:nvSpPr>
        <p:spPr>
          <a:xfrm>
            <a:off x="282364" y="5157673"/>
            <a:ext cx="252000" cy="252000"/>
          </a:xfrm>
          <a:prstGeom prst="roundRect">
            <a:avLst/>
          </a:prstGeom>
          <a:solidFill>
            <a:srgbClr val="09AD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t>6</a:t>
            </a:r>
          </a:p>
        </p:txBody>
      </p:sp>
      <p:sp>
        <p:nvSpPr>
          <p:cNvPr id="23" name="Rectangle: Rounded Corners 22">
            <a:extLst>
              <a:ext uri="{FF2B5EF4-FFF2-40B4-BE49-F238E27FC236}">
                <a16:creationId xmlns:a16="http://schemas.microsoft.com/office/drawing/2014/main" id="{3F461413-2F29-DC3C-A591-244E5E7519A4}"/>
              </a:ext>
            </a:extLst>
          </p:cNvPr>
          <p:cNvSpPr/>
          <p:nvPr/>
        </p:nvSpPr>
        <p:spPr>
          <a:xfrm>
            <a:off x="282364" y="8106330"/>
            <a:ext cx="252000" cy="252000"/>
          </a:xfrm>
          <a:prstGeom prst="roundRect">
            <a:avLst/>
          </a:prstGeom>
          <a:solidFill>
            <a:srgbClr val="09ADA5"/>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a:t>10</a:t>
            </a:r>
          </a:p>
        </p:txBody>
      </p:sp>
      <p:sp>
        <p:nvSpPr>
          <p:cNvPr id="24" name="Rectangle: Rounded Corners 23">
            <a:extLst>
              <a:ext uri="{FF2B5EF4-FFF2-40B4-BE49-F238E27FC236}">
                <a16:creationId xmlns:a16="http://schemas.microsoft.com/office/drawing/2014/main" id="{F498034A-6E79-F764-BD62-6738273DDE16}"/>
              </a:ext>
            </a:extLst>
          </p:cNvPr>
          <p:cNvSpPr/>
          <p:nvPr/>
        </p:nvSpPr>
        <p:spPr>
          <a:xfrm>
            <a:off x="282364" y="7368531"/>
            <a:ext cx="252000" cy="252000"/>
          </a:xfrm>
          <a:prstGeom prst="roundRect">
            <a:avLst/>
          </a:prstGeom>
          <a:solidFill>
            <a:srgbClr val="09AD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t>9</a:t>
            </a:r>
          </a:p>
        </p:txBody>
      </p:sp>
      <p:sp>
        <p:nvSpPr>
          <p:cNvPr id="17" name="Rectangle: Rounded Corners 16">
            <a:extLst>
              <a:ext uri="{FF2B5EF4-FFF2-40B4-BE49-F238E27FC236}">
                <a16:creationId xmlns:a16="http://schemas.microsoft.com/office/drawing/2014/main" id="{88FE0FB1-0785-881C-5384-8840C098D6E2}"/>
              </a:ext>
            </a:extLst>
          </p:cNvPr>
          <p:cNvSpPr/>
          <p:nvPr/>
        </p:nvSpPr>
        <p:spPr>
          <a:xfrm>
            <a:off x="282364" y="2203767"/>
            <a:ext cx="252000" cy="252000"/>
          </a:xfrm>
          <a:prstGeom prst="roundRect">
            <a:avLst/>
          </a:prstGeom>
          <a:solidFill>
            <a:srgbClr val="09AD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t>2</a:t>
            </a:r>
          </a:p>
        </p:txBody>
      </p:sp>
      <p:sp>
        <p:nvSpPr>
          <p:cNvPr id="18" name="Rectangle: Rounded Corners 17">
            <a:extLst>
              <a:ext uri="{FF2B5EF4-FFF2-40B4-BE49-F238E27FC236}">
                <a16:creationId xmlns:a16="http://schemas.microsoft.com/office/drawing/2014/main" id="{C49BF813-C3AA-4400-D96E-73D75C8C5E55}"/>
              </a:ext>
            </a:extLst>
          </p:cNvPr>
          <p:cNvSpPr/>
          <p:nvPr/>
        </p:nvSpPr>
        <p:spPr>
          <a:xfrm>
            <a:off x="282364" y="3123415"/>
            <a:ext cx="252000" cy="252000"/>
          </a:xfrm>
          <a:prstGeom prst="roundRect">
            <a:avLst/>
          </a:prstGeom>
          <a:solidFill>
            <a:srgbClr val="09AD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t>3</a:t>
            </a:r>
          </a:p>
        </p:txBody>
      </p:sp>
      <p:sp>
        <p:nvSpPr>
          <p:cNvPr id="16" name="Rectangle: Rounded Corners 15">
            <a:extLst>
              <a:ext uri="{FF2B5EF4-FFF2-40B4-BE49-F238E27FC236}">
                <a16:creationId xmlns:a16="http://schemas.microsoft.com/office/drawing/2014/main" id="{1DCBC0F0-AA00-8F19-EBC3-1270E26E7255}"/>
              </a:ext>
            </a:extLst>
          </p:cNvPr>
          <p:cNvSpPr/>
          <p:nvPr/>
        </p:nvSpPr>
        <p:spPr>
          <a:xfrm>
            <a:off x="282364" y="1460127"/>
            <a:ext cx="252000" cy="252000"/>
          </a:xfrm>
          <a:prstGeom prst="roundRect">
            <a:avLst/>
          </a:prstGeom>
          <a:solidFill>
            <a:srgbClr val="09AD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t>1</a:t>
            </a:r>
          </a:p>
        </p:txBody>
      </p:sp>
      <p:sp>
        <p:nvSpPr>
          <p:cNvPr id="4" name="Footer Placeholder 3">
            <a:extLst>
              <a:ext uri="{FF2B5EF4-FFF2-40B4-BE49-F238E27FC236}">
                <a16:creationId xmlns:a16="http://schemas.microsoft.com/office/drawing/2014/main" id="{F7737DC3-EBB4-E54D-C1EF-D97925F40FEA}"/>
              </a:ext>
            </a:extLst>
          </p:cNvPr>
          <p:cNvSpPr>
            <a:spLocks noGrp="1"/>
          </p:cNvSpPr>
          <p:nvPr>
            <p:ph type="ftr" sz="quarter" idx="10"/>
          </p:nvPr>
        </p:nvSpPr>
        <p:spPr/>
        <p:txBody>
          <a:bodyPr/>
          <a:lstStyle/>
          <a:p>
            <a:r>
              <a:rPr lang="en-GB"/>
              <a:t>Whitepaper - Marketing Capability</a:t>
            </a:r>
          </a:p>
        </p:txBody>
      </p:sp>
      <p:sp>
        <p:nvSpPr>
          <p:cNvPr id="5" name="Slide Number Placeholder 4">
            <a:extLst>
              <a:ext uri="{FF2B5EF4-FFF2-40B4-BE49-F238E27FC236}">
                <a16:creationId xmlns:a16="http://schemas.microsoft.com/office/drawing/2014/main" id="{26A8762A-0200-57E9-B64A-ED556B9ECC60}"/>
              </a:ext>
            </a:extLst>
          </p:cNvPr>
          <p:cNvSpPr>
            <a:spLocks noGrp="1"/>
          </p:cNvSpPr>
          <p:nvPr>
            <p:ph type="sldNum" sz="quarter" idx="11"/>
          </p:nvPr>
        </p:nvSpPr>
        <p:spPr/>
        <p:txBody>
          <a:bodyPr/>
          <a:lstStyle/>
          <a:p>
            <a:fld id="{458D18B0-4C75-443C-A72D-F18C817099F6}" type="slidenum">
              <a:rPr lang="en-GB" smtClean="0"/>
              <a:pPr/>
              <a:t>13</a:t>
            </a:fld>
            <a:endParaRPr lang="en-GB"/>
          </a:p>
        </p:txBody>
      </p:sp>
      <p:sp>
        <p:nvSpPr>
          <p:cNvPr id="10" name="Rectangle 9">
            <a:extLst>
              <a:ext uri="{FF2B5EF4-FFF2-40B4-BE49-F238E27FC236}">
                <a16:creationId xmlns:a16="http://schemas.microsoft.com/office/drawing/2014/main" id="{1A7ADEC1-50CF-9808-76C0-657157B8EE10}"/>
              </a:ext>
            </a:extLst>
          </p:cNvPr>
          <p:cNvSpPr/>
          <p:nvPr/>
        </p:nvSpPr>
        <p:spPr>
          <a:xfrm>
            <a:off x="0" y="0"/>
            <a:ext cx="6858000" cy="1079500"/>
          </a:xfrm>
          <a:prstGeom prst="rect">
            <a:avLst/>
          </a:prstGeom>
          <a:gradFill flip="none" rotWithShape="1">
            <a:gsLst>
              <a:gs pos="10000">
                <a:srgbClr val="1D1F3D"/>
              </a:gs>
              <a:gs pos="100000">
                <a:srgbClr val="13486D"/>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2C49A7F4-0692-F246-309B-44F45D26100C}"/>
              </a:ext>
            </a:extLst>
          </p:cNvPr>
          <p:cNvSpPr>
            <a:spLocks noGrp="1"/>
          </p:cNvSpPr>
          <p:nvPr>
            <p:ph type="title"/>
          </p:nvPr>
        </p:nvSpPr>
        <p:spPr>
          <a:xfrm>
            <a:off x="270934" y="311593"/>
            <a:ext cx="6299200" cy="456315"/>
          </a:xfrm>
        </p:spPr>
        <p:txBody>
          <a:bodyPr vert="horz" lIns="91440" tIns="45720" rIns="91440" bIns="45720" rtlCol="0" anchor="ctr">
            <a:normAutofit/>
          </a:bodyPr>
          <a:lstStyle/>
          <a:p>
            <a:r>
              <a:rPr lang="en-GB">
                <a:solidFill>
                  <a:schemeClr val="bg1"/>
                </a:solidFill>
              </a:rPr>
              <a:t>KEY ELEMENTS OF THE CVM OPERATING MODEL</a:t>
            </a:r>
          </a:p>
        </p:txBody>
      </p:sp>
      <p:pic>
        <p:nvPicPr>
          <p:cNvPr id="2" name="Picture 1" descr="A group of people with arms around each other&#10;&#10;Description automatically generated">
            <a:extLst>
              <a:ext uri="{FF2B5EF4-FFF2-40B4-BE49-F238E27FC236}">
                <a16:creationId xmlns:a16="http://schemas.microsoft.com/office/drawing/2014/main" id="{D9CC6D2E-4729-8706-B0EC-0148EB028C88}"/>
              </a:ext>
            </a:extLst>
          </p:cNvPr>
          <p:cNvPicPr>
            <a:picLocks noChangeAspect="1"/>
          </p:cNvPicPr>
          <p:nvPr/>
        </p:nvPicPr>
        <p:blipFill>
          <a:blip r:embed="rId3">
            <a:alphaModFix amt="5000"/>
            <a:extLst>
              <a:ext uri="{28A0092B-C50C-407E-A947-70E740481C1C}">
                <a14:useLocalDpi xmlns:a14="http://schemas.microsoft.com/office/drawing/2010/main" val="0"/>
              </a:ext>
            </a:extLst>
          </a:blip>
          <a:srcRect b="39116"/>
          <a:stretch/>
        </p:blipFill>
        <p:spPr>
          <a:xfrm>
            <a:off x="6015054" y="652956"/>
            <a:ext cx="699013" cy="425586"/>
          </a:xfrm>
          <a:prstGeom prst="rect">
            <a:avLst/>
          </a:prstGeom>
        </p:spPr>
      </p:pic>
      <p:pic>
        <p:nvPicPr>
          <p:cNvPr id="3" name="Picture 2" descr="A group of people with arms around each other&#10;&#10;Description automatically generated">
            <a:extLst>
              <a:ext uri="{FF2B5EF4-FFF2-40B4-BE49-F238E27FC236}">
                <a16:creationId xmlns:a16="http://schemas.microsoft.com/office/drawing/2014/main" id="{4AE9821F-CF56-6BCF-1ABC-71D05C4766D9}"/>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6015054" y="-89579"/>
            <a:ext cx="699013" cy="699013"/>
          </a:xfrm>
          <a:prstGeom prst="rect">
            <a:avLst/>
          </a:prstGeom>
        </p:spPr>
      </p:pic>
      <p:pic>
        <p:nvPicPr>
          <p:cNvPr id="6" name="Picture 5" descr="A group of people with arms around each other&#10;&#10;Description automatically generated">
            <a:extLst>
              <a:ext uri="{FF2B5EF4-FFF2-40B4-BE49-F238E27FC236}">
                <a16:creationId xmlns:a16="http://schemas.microsoft.com/office/drawing/2014/main" id="{42AA6CFC-34DA-7FA7-4ED8-D8E760D5975D}"/>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5172108" y="-89579"/>
            <a:ext cx="699013" cy="699013"/>
          </a:xfrm>
          <a:prstGeom prst="rect">
            <a:avLst/>
          </a:prstGeom>
        </p:spPr>
      </p:pic>
      <p:pic>
        <p:nvPicPr>
          <p:cNvPr id="8" name="Picture 7" descr="A group of people with arms around each other&#10;&#10;Description automatically generated">
            <a:extLst>
              <a:ext uri="{FF2B5EF4-FFF2-40B4-BE49-F238E27FC236}">
                <a16:creationId xmlns:a16="http://schemas.microsoft.com/office/drawing/2014/main" id="{06ED2D50-F523-922F-36FC-52112872B130}"/>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4329162" y="-89579"/>
            <a:ext cx="699013" cy="699013"/>
          </a:xfrm>
          <a:prstGeom prst="rect">
            <a:avLst/>
          </a:prstGeom>
        </p:spPr>
      </p:pic>
      <p:pic>
        <p:nvPicPr>
          <p:cNvPr id="9" name="Picture 8" descr="A group of people with arms around each other&#10;&#10;Description automatically generated">
            <a:extLst>
              <a:ext uri="{FF2B5EF4-FFF2-40B4-BE49-F238E27FC236}">
                <a16:creationId xmlns:a16="http://schemas.microsoft.com/office/drawing/2014/main" id="{F79393AB-AF07-569D-E8AF-095DFEFB7428}"/>
              </a:ext>
            </a:extLst>
          </p:cNvPr>
          <p:cNvPicPr>
            <a:picLocks noChangeAspect="1"/>
          </p:cNvPicPr>
          <p:nvPr/>
        </p:nvPicPr>
        <p:blipFill>
          <a:blip r:embed="rId3">
            <a:alphaModFix amt="5000"/>
            <a:extLst>
              <a:ext uri="{28A0092B-C50C-407E-A947-70E740481C1C}">
                <a14:useLocalDpi xmlns:a14="http://schemas.microsoft.com/office/drawing/2010/main" val="0"/>
              </a:ext>
            </a:extLst>
          </a:blip>
          <a:srcRect b="39116"/>
          <a:stretch/>
        </p:blipFill>
        <p:spPr>
          <a:xfrm>
            <a:off x="5170309" y="652956"/>
            <a:ext cx="699013" cy="425586"/>
          </a:xfrm>
          <a:prstGeom prst="rect">
            <a:avLst/>
          </a:prstGeom>
        </p:spPr>
      </p:pic>
      <p:pic>
        <p:nvPicPr>
          <p:cNvPr id="11" name="Picture 10" descr="A group of people with arms around each other&#10;&#10;Description automatically generated">
            <a:extLst>
              <a:ext uri="{FF2B5EF4-FFF2-40B4-BE49-F238E27FC236}">
                <a16:creationId xmlns:a16="http://schemas.microsoft.com/office/drawing/2014/main" id="{542EC46D-644D-83B5-064D-79C47E61536B}"/>
              </a:ext>
            </a:extLst>
          </p:cNvPr>
          <p:cNvPicPr>
            <a:picLocks noChangeAspect="1"/>
          </p:cNvPicPr>
          <p:nvPr/>
        </p:nvPicPr>
        <p:blipFill>
          <a:blip r:embed="rId3">
            <a:alphaModFix amt="5000"/>
            <a:extLst>
              <a:ext uri="{28A0092B-C50C-407E-A947-70E740481C1C}">
                <a14:useLocalDpi xmlns:a14="http://schemas.microsoft.com/office/drawing/2010/main" val="0"/>
              </a:ext>
            </a:extLst>
          </a:blip>
          <a:srcRect b="39116"/>
          <a:stretch/>
        </p:blipFill>
        <p:spPr>
          <a:xfrm>
            <a:off x="4325564" y="652956"/>
            <a:ext cx="699013" cy="425586"/>
          </a:xfrm>
          <a:prstGeom prst="rect">
            <a:avLst/>
          </a:prstGeom>
        </p:spPr>
      </p:pic>
      <p:sp>
        <p:nvSpPr>
          <p:cNvPr id="28" name="Rectangle: Rounded Corners 27">
            <a:extLst>
              <a:ext uri="{FF2B5EF4-FFF2-40B4-BE49-F238E27FC236}">
                <a16:creationId xmlns:a16="http://schemas.microsoft.com/office/drawing/2014/main" id="{7925710E-CCBB-152C-2C12-2F5B5A25DAD1}"/>
              </a:ext>
            </a:extLst>
          </p:cNvPr>
          <p:cNvSpPr/>
          <p:nvPr/>
        </p:nvSpPr>
        <p:spPr>
          <a:xfrm>
            <a:off x="3552338" y="4823616"/>
            <a:ext cx="252000" cy="252000"/>
          </a:xfrm>
          <a:prstGeom prst="roundRect">
            <a:avLst/>
          </a:prstGeom>
          <a:solidFill>
            <a:srgbClr val="09ADA5"/>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a:t>16</a:t>
            </a:r>
          </a:p>
        </p:txBody>
      </p:sp>
      <p:sp>
        <p:nvSpPr>
          <p:cNvPr id="29" name="Rectangle: Rounded Corners 28">
            <a:extLst>
              <a:ext uri="{FF2B5EF4-FFF2-40B4-BE49-F238E27FC236}">
                <a16:creationId xmlns:a16="http://schemas.microsoft.com/office/drawing/2014/main" id="{EA7A7CE0-A9D8-9249-1470-ABCF6182CC81}"/>
              </a:ext>
            </a:extLst>
          </p:cNvPr>
          <p:cNvSpPr/>
          <p:nvPr/>
        </p:nvSpPr>
        <p:spPr>
          <a:xfrm>
            <a:off x="3552338" y="6304182"/>
            <a:ext cx="252000" cy="252000"/>
          </a:xfrm>
          <a:prstGeom prst="roundRect">
            <a:avLst/>
          </a:prstGeom>
          <a:solidFill>
            <a:srgbClr val="09ADA5"/>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a:t>18</a:t>
            </a:r>
          </a:p>
        </p:txBody>
      </p:sp>
      <p:sp>
        <p:nvSpPr>
          <p:cNvPr id="30" name="Rectangle: Rounded Corners 29">
            <a:extLst>
              <a:ext uri="{FF2B5EF4-FFF2-40B4-BE49-F238E27FC236}">
                <a16:creationId xmlns:a16="http://schemas.microsoft.com/office/drawing/2014/main" id="{BE2C5F76-0FD4-7B4D-08D2-FBABB0E3505F}"/>
              </a:ext>
            </a:extLst>
          </p:cNvPr>
          <p:cNvSpPr/>
          <p:nvPr/>
        </p:nvSpPr>
        <p:spPr>
          <a:xfrm>
            <a:off x="3552338" y="5563899"/>
            <a:ext cx="252000" cy="252000"/>
          </a:xfrm>
          <a:prstGeom prst="roundRect">
            <a:avLst/>
          </a:prstGeom>
          <a:solidFill>
            <a:srgbClr val="09ADA5"/>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a:t>17</a:t>
            </a:r>
          </a:p>
        </p:txBody>
      </p:sp>
      <p:sp>
        <p:nvSpPr>
          <p:cNvPr id="31" name="Rectangle: Rounded Corners 30">
            <a:extLst>
              <a:ext uri="{FF2B5EF4-FFF2-40B4-BE49-F238E27FC236}">
                <a16:creationId xmlns:a16="http://schemas.microsoft.com/office/drawing/2014/main" id="{4A5063A4-3AEF-3844-1BEE-A542DE935791}"/>
              </a:ext>
            </a:extLst>
          </p:cNvPr>
          <p:cNvSpPr/>
          <p:nvPr/>
        </p:nvSpPr>
        <p:spPr>
          <a:xfrm>
            <a:off x="3552338" y="4242357"/>
            <a:ext cx="252000" cy="252000"/>
          </a:xfrm>
          <a:prstGeom prst="roundRect">
            <a:avLst/>
          </a:prstGeom>
          <a:solidFill>
            <a:srgbClr val="09ADA5"/>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a:t>15</a:t>
            </a:r>
          </a:p>
        </p:txBody>
      </p:sp>
      <p:sp>
        <p:nvSpPr>
          <p:cNvPr id="32" name="Rectangle: Rounded Corners 31">
            <a:extLst>
              <a:ext uri="{FF2B5EF4-FFF2-40B4-BE49-F238E27FC236}">
                <a16:creationId xmlns:a16="http://schemas.microsoft.com/office/drawing/2014/main" id="{E40E6DF7-33D2-E241-F2E9-CBFF10294118}"/>
              </a:ext>
            </a:extLst>
          </p:cNvPr>
          <p:cNvSpPr/>
          <p:nvPr/>
        </p:nvSpPr>
        <p:spPr>
          <a:xfrm>
            <a:off x="3552338" y="3505947"/>
            <a:ext cx="252000" cy="252000"/>
          </a:xfrm>
          <a:prstGeom prst="roundRect">
            <a:avLst/>
          </a:prstGeom>
          <a:solidFill>
            <a:srgbClr val="09ADA5"/>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a:t>14</a:t>
            </a:r>
          </a:p>
        </p:txBody>
      </p:sp>
      <p:sp>
        <p:nvSpPr>
          <p:cNvPr id="33" name="Rectangle: Rounded Corners 32">
            <a:extLst>
              <a:ext uri="{FF2B5EF4-FFF2-40B4-BE49-F238E27FC236}">
                <a16:creationId xmlns:a16="http://schemas.microsoft.com/office/drawing/2014/main" id="{AC5B69E8-DC57-FDC2-FBE8-BE7C6B53F341}"/>
              </a:ext>
            </a:extLst>
          </p:cNvPr>
          <p:cNvSpPr/>
          <p:nvPr/>
        </p:nvSpPr>
        <p:spPr>
          <a:xfrm>
            <a:off x="3552338" y="7034526"/>
            <a:ext cx="252000" cy="252000"/>
          </a:xfrm>
          <a:prstGeom prst="roundRect">
            <a:avLst/>
          </a:prstGeom>
          <a:solidFill>
            <a:srgbClr val="09ADA5"/>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a:t>19</a:t>
            </a:r>
          </a:p>
        </p:txBody>
      </p:sp>
      <p:sp>
        <p:nvSpPr>
          <p:cNvPr id="34" name="Rectangle: Rounded Corners 33">
            <a:extLst>
              <a:ext uri="{FF2B5EF4-FFF2-40B4-BE49-F238E27FC236}">
                <a16:creationId xmlns:a16="http://schemas.microsoft.com/office/drawing/2014/main" id="{27C3463C-B65A-7059-DC9D-D27C9D16D889}"/>
              </a:ext>
            </a:extLst>
          </p:cNvPr>
          <p:cNvSpPr/>
          <p:nvPr/>
        </p:nvSpPr>
        <p:spPr>
          <a:xfrm>
            <a:off x="3552338" y="7764867"/>
            <a:ext cx="252000" cy="252000"/>
          </a:xfrm>
          <a:prstGeom prst="roundRect">
            <a:avLst/>
          </a:prstGeom>
          <a:solidFill>
            <a:srgbClr val="09ADA5"/>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a:t>20</a:t>
            </a:r>
          </a:p>
        </p:txBody>
      </p:sp>
      <p:sp>
        <p:nvSpPr>
          <p:cNvPr id="35" name="Rectangle: Rounded Corners 34">
            <a:extLst>
              <a:ext uri="{FF2B5EF4-FFF2-40B4-BE49-F238E27FC236}">
                <a16:creationId xmlns:a16="http://schemas.microsoft.com/office/drawing/2014/main" id="{B01F268D-E293-354D-27E2-E30A81E21C8E}"/>
              </a:ext>
            </a:extLst>
          </p:cNvPr>
          <p:cNvSpPr/>
          <p:nvPr/>
        </p:nvSpPr>
        <p:spPr>
          <a:xfrm>
            <a:off x="282364" y="6623294"/>
            <a:ext cx="252000" cy="252000"/>
          </a:xfrm>
          <a:prstGeom prst="roundRect">
            <a:avLst/>
          </a:prstGeom>
          <a:solidFill>
            <a:srgbClr val="09AD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t>8</a:t>
            </a:r>
          </a:p>
        </p:txBody>
      </p:sp>
    </p:spTree>
    <p:extLst>
      <p:ext uri="{BB962C8B-B14F-4D97-AF65-F5344CB8AC3E}">
        <p14:creationId xmlns:p14="http://schemas.microsoft.com/office/powerpoint/2010/main" val="3785874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7E17F5D-2429-F1C6-BA35-FD45BF9281C1}"/>
              </a:ext>
            </a:extLst>
          </p:cNvPr>
          <p:cNvSpPr>
            <a:spLocks noGrp="1"/>
          </p:cNvSpPr>
          <p:nvPr>
            <p:ph type="body" sz="quarter" idx="12"/>
          </p:nvPr>
        </p:nvSpPr>
        <p:spPr>
          <a:xfrm>
            <a:off x="270934" y="1351026"/>
            <a:ext cx="6341274" cy="1554099"/>
          </a:xfrm>
        </p:spPr>
        <p:txBody>
          <a:bodyPr>
            <a:noAutofit/>
          </a:bodyPr>
          <a:lstStyle/>
          <a:p>
            <a:r>
              <a:rPr lang="en-GB" dirty="0"/>
              <a:t>A successful CVM operating model requires a team of individuals who are equipped with the necessary skills, knowledge and mindset to deliver exceptional customer experiences. This section will explore the essential people, skills, and training considerations for building a high-performing CVM team.</a:t>
            </a:r>
          </a:p>
          <a:p>
            <a:r>
              <a:rPr lang="en-GB" dirty="0"/>
              <a:t>By investing in the right people in the right structure and providing them with the right training, organisations can create a workforce that is capable of driving customer satisfaction, loyalty, and value.</a:t>
            </a:r>
          </a:p>
        </p:txBody>
      </p:sp>
      <p:sp>
        <p:nvSpPr>
          <p:cNvPr id="5" name="Slide Number Placeholder 4">
            <a:extLst>
              <a:ext uri="{FF2B5EF4-FFF2-40B4-BE49-F238E27FC236}">
                <a16:creationId xmlns:a16="http://schemas.microsoft.com/office/drawing/2014/main" id="{26A8762A-0200-57E9-B64A-ED556B9ECC60}"/>
              </a:ext>
            </a:extLst>
          </p:cNvPr>
          <p:cNvSpPr>
            <a:spLocks noGrp="1"/>
          </p:cNvSpPr>
          <p:nvPr>
            <p:ph type="sldNum" sz="quarter" idx="11"/>
          </p:nvPr>
        </p:nvSpPr>
        <p:spPr/>
        <p:txBody>
          <a:bodyPr/>
          <a:lstStyle/>
          <a:p>
            <a:fld id="{458D18B0-4C75-443C-A72D-F18C817099F6}" type="slidenum">
              <a:rPr lang="en-GB" smtClean="0"/>
              <a:pPr/>
              <a:t>14</a:t>
            </a:fld>
            <a:endParaRPr lang="en-GB"/>
          </a:p>
        </p:txBody>
      </p:sp>
      <p:sp>
        <p:nvSpPr>
          <p:cNvPr id="10" name="Rectangle 9">
            <a:extLst>
              <a:ext uri="{FF2B5EF4-FFF2-40B4-BE49-F238E27FC236}">
                <a16:creationId xmlns:a16="http://schemas.microsoft.com/office/drawing/2014/main" id="{1A7ADEC1-50CF-9808-76C0-657157B8EE10}"/>
              </a:ext>
            </a:extLst>
          </p:cNvPr>
          <p:cNvSpPr/>
          <p:nvPr/>
        </p:nvSpPr>
        <p:spPr>
          <a:xfrm>
            <a:off x="0" y="0"/>
            <a:ext cx="6858000" cy="1079500"/>
          </a:xfrm>
          <a:prstGeom prst="rect">
            <a:avLst/>
          </a:prstGeom>
          <a:gradFill flip="none" rotWithShape="1">
            <a:gsLst>
              <a:gs pos="10000">
                <a:srgbClr val="1D1F3D"/>
              </a:gs>
              <a:gs pos="100000">
                <a:srgbClr val="13486D"/>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2C49A7F4-0692-F246-309B-44F45D26100C}"/>
              </a:ext>
            </a:extLst>
          </p:cNvPr>
          <p:cNvSpPr>
            <a:spLocks noGrp="1"/>
          </p:cNvSpPr>
          <p:nvPr>
            <p:ph type="title"/>
          </p:nvPr>
        </p:nvSpPr>
        <p:spPr>
          <a:xfrm>
            <a:off x="270934" y="311593"/>
            <a:ext cx="6299200" cy="456315"/>
          </a:xfrm>
        </p:spPr>
        <p:txBody>
          <a:bodyPr vert="horz" lIns="91440" tIns="45720" rIns="91440" bIns="45720" rtlCol="0" anchor="ctr">
            <a:normAutofit/>
          </a:bodyPr>
          <a:lstStyle/>
          <a:p>
            <a:r>
              <a:rPr lang="en-GB">
                <a:solidFill>
                  <a:srgbClr val="FDFBF6"/>
                </a:solidFill>
              </a:rPr>
              <a:t>PEOPLE, SKILLS AND TRAINING</a:t>
            </a:r>
          </a:p>
        </p:txBody>
      </p:sp>
      <p:pic>
        <p:nvPicPr>
          <p:cNvPr id="2" name="Picture 1" descr="A group of people with arms around each other&#10;&#10;Description automatically generated">
            <a:extLst>
              <a:ext uri="{FF2B5EF4-FFF2-40B4-BE49-F238E27FC236}">
                <a16:creationId xmlns:a16="http://schemas.microsoft.com/office/drawing/2014/main" id="{1DBCAD84-9F70-BD6C-1B2C-BE9AFE8BC8DB}"/>
              </a:ext>
            </a:extLst>
          </p:cNvPr>
          <p:cNvPicPr>
            <a:picLocks noChangeAspect="1"/>
          </p:cNvPicPr>
          <p:nvPr/>
        </p:nvPicPr>
        <p:blipFill>
          <a:blip r:embed="rId3">
            <a:alphaModFix amt="5000"/>
            <a:extLst>
              <a:ext uri="{28A0092B-C50C-407E-A947-70E740481C1C}">
                <a14:useLocalDpi xmlns:a14="http://schemas.microsoft.com/office/drawing/2010/main" val="0"/>
              </a:ext>
            </a:extLst>
          </a:blip>
          <a:srcRect b="39116"/>
          <a:stretch/>
        </p:blipFill>
        <p:spPr>
          <a:xfrm>
            <a:off x="6015054" y="652956"/>
            <a:ext cx="699013" cy="425586"/>
          </a:xfrm>
          <a:prstGeom prst="rect">
            <a:avLst/>
          </a:prstGeom>
        </p:spPr>
      </p:pic>
      <p:pic>
        <p:nvPicPr>
          <p:cNvPr id="9" name="Picture 8" descr="A group of people with arms around each other&#10;&#10;Description automatically generated">
            <a:extLst>
              <a:ext uri="{FF2B5EF4-FFF2-40B4-BE49-F238E27FC236}">
                <a16:creationId xmlns:a16="http://schemas.microsoft.com/office/drawing/2014/main" id="{B3A0070B-F495-1776-BE88-83BF501A32A9}"/>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6015054" y="-89579"/>
            <a:ext cx="699013" cy="699013"/>
          </a:xfrm>
          <a:prstGeom prst="rect">
            <a:avLst/>
          </a:prstGeom>
        </p:spPr>
      </p:pic>
      <p:pic>
        <p:nvPicPr>
          <p:cNvPr id="11" name="Picture 10" descr="A group of people with arms around each other&#10;&#10;Description automatically generated">
            <a:extLst>
              <a:ext uri="{FF2B5EF4-FFF2-40B4-BE49-F238E27FC236}">
                <a16:creationId xmlns:a16="http://schemas.microsoft.com/office/drawing/2014/main" id="{9BE26F84-2D22-EFEB-08E5-6B8654B679B2}"/>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5172108" y="-89579"/>
            <a:ext cx="699013" cy="699013"/>
          </a:xfrm>
          <a:prstGeom prst="rect">
            <a:avLst/>
          </a:prstGeom>
        </p:spPr>
      </p:pic>
      <p:pic>
        <p:nvPicPr>
          <p:cNvPr id="13" name="Picture 12" descr="A group of people with arms around each other&#10;&#10;Description automatically generated">
            <a:extLst>
              <a:ext uri="{FF2B5EF4-FFF2-40B4-BE49-F238E27FC236}">
                <a16:creationId xmlns:a16="http://schemas.microsoft.com/office/drawing/2014/main" id="{8BA623FD-00BC-FBEB-A8FF-C09E03B11FBD}"/>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4329162" y="-89579"/>
            <a:ext cx="699013" cy="699013"/>
          </a:xfrm>
          <a:prstGeom prst="rect">
            <a:avLst/>
          </a:prstGeom>
        </p:spPr>
      </p:pic>
      <p:pic>
        <p:nvPicPr>
          <p:cNvPr id="14" name="Picture 13" descr="A group of people with arms around each other&#10;&#10;Description automatically generated">
            <a:extLst>
              <a:ext uri="{FF2B5EF4-FFF2-40B4-BE49-F238E27FC236}">
                <a16:creationId xmlns:a16="http://schemas.microsoft.com/office/drawing/2014/main" id="{C6AA265A-AD43-236A-9411-CB9EFFA461C0}"/>
              </a:ext>
            </a:extLst>
          </p:cNvPr>
          <p:cNvPicPr>
            <a:picLocks noChangeAspect="1"/>
          </p:cNvPicPr>
          <p:nvPr/>
        </p:nvPicPr>
        <p:blipFill>
          <a:blip r:embed="rId3">
            <a:alphaModFix amt="5000"/>
            <a:extLst>
              <a:ext uri="{28A0092B-C50C-407E-A947-70E740481C1C}">
                <a14:useLocalDpi xmlns:a14="http://schemas.microsoft.com/office/drawing/2010/main" val="0"/>
              </a:ext>
            </a:extLst>
          </a:blip>
          <a:srcRect b="39116"/>
          <a:stretch/>
        </p:blipFill>
        <p:spPr>
          <a:xfrm>
            <a:off x="5170309" y="652956"/>
            <a:ext cx="699013" cy="425586"/>
          </a:xfrm>
          <a:prstGeom prst="rect">
            <a:avLst/>
          </a:prstGeom>
        </p:spPr>
      </p:pic>
      <p:pic>
        <p:nvPicPr>
          <p:cNvPr id="15" name="Picture 14" descr="A group of people with arms around each other&#10;&#10;Description automatically generated">
            <a:extLst>
              <a:ext uri="{FF2B5EF4-FFF2-40B4-BE49-F238E27FC236}">
                <a16:creationId xmlns:a16="http://schemas.microsoft.com/office/drawing/2014/main" id="{8A43C585-E02F-5434-AB7A-D9E80AFB024D}"/>
              </a:ext>
            </a:extLst>
          </p:cNvPr>
          <p:cNvPicPr>
            <a:picLocks noChangeAspect="1"/>
          </p:cNvPicPr>
          <p:nvPr/>
        </p:nvPicPr>
        <p:blipFill>
          <a:blip r:embed="rId3">
            <a:alphaModFix amt="5000"/>
            <a:extLst>
              <a:ext uri="{28A0092B-C50C-407E-A947-70E740481C1C}">
                <a14:useLocalDpi xmlns:a14="http://schemas.microsoft.com/office/drawing/2010/main" val="0"/>
              </a:ext>
            </a:extLst>
          </a:blip>
          <a:srcRect b="39116"/>
          <a:stretch/>
        </p:blipFill>
        <p:spPr>
          <a:xfrm>
            <a:off x="4325564" y="652956"/>
            <a:ext cx="699013" cy="425586"/>
          </a:xfrm>
          <a:prstGeom prst="rect">
            <a:avLst/>
          </a:prstGeom>
        </p:spPr>
      </p:pic>
      <p:sp>
        <p:nvSpPr>
          <p:cNvPr id="17" name="Text Placeholder 2">
            <a:extLst>
              <a:ext uri="{FF2B5EF4-FFF2-40B4-BE49-F238E27FC236}">
                <a16:creationId xmlns:a16="http://schemas.microsoft.com/office/drawing/2014/main" id="{D11D93AB-1419-AC88-23D2-61428774E51A}"/>
              </a:ext>
            </a:extLst>
          </p:cNvPr>
          <p:cNvSpPr txBox="1">
            <a:spLocks/>
          </p:cNvSpPr>
          <p:nvPr/>
        </p:nvSpPr>
        <p:spPr>
          <a:xfrm>
            <a:off x="379993" y="3116918"/>
            <a:ext cx="3049007" cy="5689151"/>
          </a:xfrm>
          <a:prstGeom prst="rect">
            <a:avLst/>
          </a:prstGeom>
          <a:noFill/>
        </p:spPr>
        <p:txBody>
          <a:bodyPr vert="horz" lIns="91440" tIns="45720" rIns="91440" bIns="45720" rtlCol="0">
            <a:noAutofit/>
          </a:bodyPr>
          <a:lstStyle>
            <a:lvl1pPr marL="0" indent="0" algn="l" defTabSz="6858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Instrument Sans"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b="1" dirty="0">
                <a:solidFill>
                  <a:srgbClr val="1D1F3D"/>
                </a:solidFill>
              </a:rPr>
              <a:t>The right leadership is critical</a:t>
            </a:r>
          </a:p>
          <a:p>
            <a:r>
              <a:rPr lang="en-GB" dirty="0"/>
              <a:t>Having the right leadership is essential for creating a customer-centric organisation and having the vision and ability to grow customer value and achieve long-term success. </a:t>
            </a:r>
          </a:p>
          <a:p>
            <a:r>
              <a:rPr lang="en-GB" dirty="0"/>
              <a:t>Effective CVM leaders:</a:t>
            </a:r>
          </a:p>
          <a:p>
            <a:pPr marL="85725" indent="-85725">
              <a:spcAft>
                <a:spcPts val="600"/>
              </a:spcAft>
              <a:buClr>
                <a:srgbClr val="1D1F3D"/>
              </a:buClr>
              <a:buFont typeface="Arial" panose="020B0604020202020204" pitchFamily="34" charset="0"/>
              <a:buChar char="•"/>
            </a:pPr>
            <a:r>
              <a:rPr lang="en-GB" dirty="0"/>
              <a:t>Create the right culture for customer-centricity and data-driven decision making.</a:t>
            </a:r>
          </a:p>
          <a:p>
            <a:pPr marL="85725" indent="-85725">
              <a:spcAft>
                <a:spcPts val="600"/>
              </a:spcAft>
              <a:buClr>
                <a:srgbClr val="1D1F3D"/>
              </a:buClr>
              <a:buFont typeface="Arial" panose="020B0604020202020204" pitchFamily="34" charset="0"/>
              <a:buChar char="•"/>
            </a:pPr>
            <a:r>
              <a:rPr lang="en-GB" dirty="0"/>
              <a:t>Ensure alignment with the objectives and strategy to deliver commercial value.</a:t>
            </a:r>
          </a:p>
          <a:p>
            <a:pPr marL="85725" indent="-85725">
              <a:spcAft>
                <a:spcPts val="600"/>
              </a:spcAft>
              <a:buClr>
                <a:srgbClr val="1D1F3D"/>
              </a:buClr>
              <a:buFont typeface="Arial" panose="020B0604020202020204" pitchFamily="34" charset="0"/>
              <a:buChar char="•"/>
            </a:pPr>
            <a:r>
              <a:rPr lang="en-GB" dirty="0"/>
              <a:t>Drive collaboration within and across functions to avoid siloes.</a:t>
            </a:r>
          </a:p>
          <a:p>
            <a:pPr marL="85725" indent="-85725">
              <a:spcAft>
                <a:spcPts val="600"/>
              </a:spcAft>
              <a:buClr>
                <a:srgbClr val="1D1F3D"/>
              </a:buClr>
              <a:buFont typeface="Arial" panose="020B0604020202020204" pitchFamily="34" charset="0"/>
              <a:buChar char="•"/>
            </a:pPr>
            <a:r>
              <a:rPr lang="en-GB" dirty="0"/>
              <a:t>Encourage innovation in new ideas, methodologies and approaches to improvement.</a:t>
            </a:r>
          </a:p>
          <a:p>
            <a:pPr marL="85725" indent="-85725">
              <a:spcAft>
                <a:spcPts val="600"/>
              </a:spcAft>
              <a:buClr>
                <a:srgbClr val="1D1F3D"/>
              </a:buClr>
              <a:buFont typeface="Arial" panose="020B0604020202020204" pitchFamily="34" charset="0"/>
              <a:buChar char="•"/>
            </a:pPr>
            <a:r>
              <a:rPr lang="en-GB" dirty="0"/>
              <a:t>Build effective relationships with suppliers and clients, both internally and externally.</a:t>
            </a:r>
          </a:p>
          <a:p>
            <a:pPr marL="85725" indent="-85725">
              <a:spcAft>
                <a:spcPts val="600"/>
              </a:spcAft>
              <a:buClr>
                <a:srgbClr val="1D1F3D"/>
              </a:buClr>
              <a:buFont typeface="Arial" panose="020B0604020202020204" pitchFamily="34" charset="0"/>
              <a:buChar char="•"/>
            </a:pPr>
            <a:r>
              <a:rPr lang="en-GB" dirty="0"/>
              <a:t>Optimise customer initiatives and activities through measurement and feedback.</a:t>
            </a:r>
          </a:p>
          <a:p>
            <a:pPr>
              <a:spcAft>
                <a:spcPts val="0"/>
              </a:spcAft>
            </a:pPr>
            <a:endParaRPr lang="en-GB" dirty="0"/>
          </a:p>
        </p:txBody>
      </p:sp>
      <p:sp>
        <p:nvSpPr>
          <p:cNvPr id="18" name="TextBox 17">
            <a:extLst>
              <a:ext uri="{FF2B5EF4-FFF2-40B4-BE49-F238E27FC236}">
                <a16:creationId xmlns:a16="http://schemas.microsoft.com/office/drawing/2014/main" id="{5630068F-189B-411D-1060-B9CBDFED7834}"/>
              </a:ext>
            </a:extLst>
          </p:cNvPr>
          <p:cNvSpPr txBox="1"/>
          <p:nvPr/>
        </p:nvSpPr>
        <p:spPr>
          <a:xfrm>
            <a:off x="3654925" y="3458817"/>
            <a:ext cx="2915209" cy="5481089"/>
          </a:xfrm>
          <a:prstGeom prst="rect">
            <a:avLst/>
          </a:prstGeom>
          <a:noFill/>
          <a:ln>
            <a:noFill/>
          </a:ln>
        </p:spPr>
        <p:txBody>
          <a:bodyPr wrap="square" lIns="108000" tIns="108000" rIns="108000" bIns="108000" rtlCol="0">
            <a:spAutoFit/>
          </a:bodyPr>
          <a:lstStyle/>
          <a:p>
            <a:pPr>
              <a:spcAft>
                <a:spcPts val="600"/>
              </a:spcAft>
            </a:pPr>
            <a:r>
              <a:rPr lang="en-GB" sz="1200" b="1" dirty="0">
                <a:solidFill>
                  <a:srgbClr val="1D1F3D"/>
                </a:solidFill>
              </a:rPr>
              <a:t>Chief Customer Officer</a:t>
            </a:r>
          </a:p>
          <a:p>
            <a:pPr>
              <a:spcAft>
                <a:spcPts val="600"/>
              </a:spcAft>
            </a:pPr>
            <a:r>
              <a:rPr lang="en-GB" sz="1200" i="1" dirty="0"/>
              <a:t>Configures and controls customer-centricity across the business.</a:t>
            </a:r>
          </a:p>
          <a:p>
            <a:pPr>
              <a:spcAft>
                <a:spcPts val="600"/>
              </a:spcAft>
            </a:pPr>
            <a:r>
              <a:rPr lang="en-GB" sz="1200" dirty="0"/>
              <a:t>Persuasive, Resolute, Big picture</a:t>
            </a:r>
          </a:p>
          <a:p>
            <a:pPr>
              <a:spcAft>
                <a:spcPts val="600"/>
              </a:spcAft>
            </a:pPr>
            <a:endParaRPr lang="en-GB" sz="1200" dirty="0"/>
          </a:p>
          <a:p>
            <a:pPr>
              <a:spcAft>
                <a:spcPts val="600"/>
              </a:spcAft>
            </a:pPr>
            <a:r>
              <a:rPr lang="en-GB" sz="1200" b="1" dirty="0">
                <a:solidFill>
                  <a:srgbClr val="1D1F3D"/>
                </a:solidFill>
              </a:rPr>
              <a:t>Customer Strategy Director</a:t>
            </a:r>
          </a:p>
          <a:p>
            <a:pPr>
              <a:spcAft>
                <a:spcPts val="600"/>
              </a:spcAft>
            </a:pPr>
            <a:r>
              <a:rPr lang="en-GB" sz="1200" i="1" dirty="0"/>
              <a:t>Champions customer over product.</a:t>
            </a:r>
          </a:p>
          <a:p>
            <a:pPr>
              <a:spcAft>
                <a:spcPts val="600"/>
              </a:spcAft>
            </a:pPr>
            <a:r>
              <a:rPr lang="en-GB" sz="1200" dirty="0"/>
              <a:t>Scrupulous, Visionary, Goal-oriented</a:t>
            </a:r>
          </a:p>
          <a:p>
            <a:pPr>
              <a:spcAft>
                <a:spcPts val="600"/>
              </a:spcAft>
            </a:pPr>
            <a:endParaRPr lang="en-GB" sz="1200" dirty="0"/>
          </a:p>
          <a:p>
            <a:pPr>
              <a:spcAft>
                <a:spcPts val="600"/>
              </a:spcAft>
            </a:pPr>
            <a:r>
              <a:rPr lang="en-GB" sz="1200" b="1" dirty="0">
                <a:solidFill>
                  <a:srgbClr val="1D1F3D"/>
                </a:solidFill>
              </a:rPr>
              <a:t>Head Of Decisioning</a:t>
            </a:r>
          </a:p>
          <a:p>
            <a:pPr>
              <a:spcAft>
                <a:spcPts val="600"/>
              </a:spcAft>
            </a:pPr>
            <a:r>
              <a:rPr lang="en-GB" sz="1200" i="1" dirty="0"/>
              <a:t>Optimises customer contact activity.</a:t>
            </a:r>
          </a:p>
          <a:p>
            <a:pPr>
              <a:spcAft>
                <a:spcPts val="600"/>
              </a:spcAft>
            </a:pPr>
            <a:r>
              <a:rPr lang="en-GB" sz="1200" dirty="0"/>
              <a:t>Programmatic, Meticulous, Productive</a:t>
            </a:r>
          </a:p>
          <a:p>
            <a:pPr>
              <a:spcAft>
                <a:spcPts val="600"/>
              </a:spcAft>
            </a:pPr>
            <a:endParaRPr lang="en-GB" sz="1200" dirty="0"/>
          </a:p>
          <a:p>
            <a:pPr>
              <a:spcAft>
                <a:spcPts val="600"/>
              </a:spcAft>
            </a:pPr>
            <a:r>
              <a:rPr lang="en-GB" sz="1200" b="1" dirty="0">
                <a:solidFill>
                  <a:srgbClr val="1D1F3D"/>
                </a:solidFill>
              </a:rPr>
              <a:t>Head Of Data</a:t>
            </a:r>
          </a:p>
          <a:p>
            <a:pPr>
              <a:spcAft>
                <a:spcPts val="600"/>
              </a:spcAft>
            </a:pPr>
            <a:r>
              <a:rPr lang="en-GB" sz="1200" i="1" dirty="0"/>
              <a:t>Aligns data to business outcomes.</a:t>
            </a:r>
          </a:p>
          <a:p>
            <a:pPr>
              <a:spcAft>
                <a:spcPts val="600"/>
              </a:spcAft>
            </a:pPr>
            <a:r>
              <a:rPr lang="en-GB" sz="1200" dirty="0"/>
              <a:t>Proactive, Dependable, Thorough</a:t>
            </a:r>
          </a:p>
          <a:p>
            <a:pPr>
              <a:spcAft>
                <a:spcPts val="600"/>
              </a:spcAft>
            </a:pPr>
            <a:endParaRPr lang="en-GB" sz="1200" dirty="0"/>
          </a:p>
          <a:p>
            <a:pPr>
              <a:spcAft>
                <a:spcPts val="600"/>
              </a:spcAft>
            </a:pPr>
            <a:r>
              <a:rPr lang="en-GB" sz="1200" b="1" dirty="0">
                <a:solidFill>
                  <a:srgbClr val="1D1F3D"/>
                </a:solidFill>
              </a:rPr>
              <a:t>Head Of Insight</a:t>
            </a:r>
          </a:p>
          <a:p>
            <a:pPr>
              <a:spcAft>
                <a:spcPts val="600"/>
              </a:spcAft>
            </a:pPr>
            <a:r>
              <a:rPr lang="en-GB" sz="1200" i="1" dirty="0"/>
              <a:t>Guides decisions through evidence.</a:t>
            </a:r>
          </a:p>
          <a:p>
            <a:pPr>
              <a:spcAft>
                <a:spcPts val="600"/>
              </a:spcAft>
            </a:pPr>
            <a:r>
              <a:rPr lang="en-GB" sz="1200" dirty="0"/>
              <a:t>Forensic, Evangelist, Innovative</a:t>
            </a:r>
          </a:p>
        </p:txBody>
      </p:sp>
      <p:sp>
        <p:nvSpPr>
          <p:cNvPr id="12" name="Text Placeholder 2">
            <a:extLst>
              <a:ext uri="{FF2B5EF4-FFF2-40B4-BE49-F238E27FC236}">
                <a16:creationId xmlns:a16="http://schemas.microsoft.com/office/drawing/2014/main" id="{B15B075B-AEEA-B95D-E04A-E5D022416891}"/>
              </a:ext>
            </a:extLst>
          </p:cNvPr>
          <p:cNvSpPr txBox="1">
            <a:spLocks/>
          </p:cNvSpPr>
          <p:nvPr/>
        </p:nvSpPr>
        <p:spPr>
          <a:xfrm>
            <a:off x="3654925" y="3116918"/>
            <a:ext cx="2915208" cy="341898"/>
          </a:xfrm>
          <a:prstGeom prst="rect">
            <a:avLst/>
          </a:prstGeom>
        </p:spPr>
        <p:txBody>
          <a:bodyPr vert="horz" lIns="91440" tIns="45720" rIns="91440" bIns="45720" rtlCol="0">
            <a:noAutofit/>
          </a:bodyPr>
          <a:lstStyle>
            <a:lvl1pPr marL="0" indent="0" algn="l" defTabSz="6858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Instrument Sans"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b="1" dirty="0">
                <a:solidFill>
                  <a:srgbClr val="1D1F3D"/>
                </a:solidFill>
              </a:rPr>
              <a:t>Leadership remits and qualities</a:t>
            </a:r>
            <a:endParaRPr lang="en-GB" dirty="0">
              <a:solidFill>
                <a:srgbClr val="1D1F3D"/>
              </a:solidFill>
            </a:endParaRPr>
          </a:p>
        </p:txBody>
      </p:sp>
    </p:spTree>
    <p:extLst>
      <p:ext uri="{BB962C8B-B14F-4D97-AF65-F5344CB8AC3E}">
        <p14:creationId xmlns:p14="http://schemas.microsoft.com/office/powerpoint/2010/main" val="1817876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6A8762A-0200-57E9-B64A-ED556B9ECC60}"/>
              </a:ext>
            </a:extLst>
          </p:cNvPr>
          <p:cNvSpPr>
            <a:spLocks noGrp="1"/>
          </p:cNvSpPr>
          <p:nvPr>
            <p:ph type="sldNum" sz="quarter" idx="11"/>
          </p:nvPr>
        </p:nvSpPr>
        <p:spPr/>
        <p:txBody>
          <a:bodyPr/>
          <a:lstStyle/>
          <a:p>
            <a:fld id="{458D18B0-4C75-443C-A72D-F18C817099F6}" type="slidenum">
              <a:rPr lang="en-GB" smtClean="0"/>
              <a:pPr/>
              <a:t>15</a:t>
            </a:fld>
            <a:endParaRPr lang="en-GB"/>
          </a:p>
        </p:txBody>
      </p:sp>
      <p:sp>
        <p:nvSpPr>
          <p:cNvPr id="10" name="Rectangle 9">
            <a:extLst>
              <a:ext uri="{FF2B5EF4-FFF2-40B4-BE49-F238E27FC236}">
                <a16:creationId xmlns:a16="http://schemas.microsoft.com/office/drawing/2014/main" id="{1A7ADEC1-50CF-9808-76C0-657157B8EE10}"/>
              </a:ext>
            </a:extLst>
          </p:cNvPr>
          <p:cNvSpPr/>
          <p:nvPr/>
        </p:nvSpPr>
        <p:spPr>
          <a:xfrm>
            <a:off x="0" y="0"/>
            <a:ext cx="6858000" cy="1079500"/>
          </a:xfrm>
          <a:prstGeom prst="rect">
            <a:avLst/>
          </a:prstGeom>
          <a:gradFill flip="none" rotWithShape="1">
            <a:gsLst>
              <a:gs pos="10000">
                <a:srgbClr val="1D1F3D"/>
              </a:gs>
              <a:gs pos="100000">
                <a:srgbClr val="13486D"/>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2C49A7F4-0692-F246-309B-44F45D26100C}"/>
              </a:ext>
            </a:extLst>
          </p:cNvPr>
          <p:cNvSpPr>
            <a:spLocks noGrp="1"/>
          </p:cNvSpPr>
          <p:nvPr>
            <p:ph type="title"/>
          </p:nvPr>
        </p:nvSpPr>
        <p:spPr>
          <a:xfrm>
            <a:off x="270934" y="311593"/>
            <a:ext cx="6299200" cy="456315"/>
          </a:xfrm>
        </p:spPr>
        <p:txBody>
          <a:bodyPr vert="horz" lIns="91440" tIns="45720" rIns="91440" bIns="45720" rtlCol="0" anchor="ctr">
            <a:normAutofit/>
          </a:bodyPr>
          <a:lstStyle/>
          <a:p>
            <a:r>
              <a:rPr lang="en-GB">
                <a:solidFill>
                  <a:srgbClr val="FDFBF6"/>
                </a:solidFill>
              </a:rPr>
              <a:t>ALIGNING FUNCTIONS AROUND CUSTOMER OUTCOMES</a:t>
            </a:r>
          </a:p>
        </p:txBody>
      </p:sp>
      <p:pic>
        <p:nvPicPr>
          <p:cNvPr id="2" name="Picture 1" descr="A group of people with arms around each other&#10;&#10;Description automatically generated">
            <a:extLst>
              <a:ext uri="{FF2B5EF4-FFF2-40B4-BE49-F238E27FC236}">
                <a16:creationId xmlns:a16="http://schemas.microsoft.com/office/drawing/2014/main" id="{1DBCAD84-9F70-BD6C-1B2C-BE9AFE8BC8DB}"/>
              </a:ext>
            </a:extLst>
          </p:cNvPr>
          <p:cNvPicPr>
            <a:picLocks noChangeAspect="1"/>
          </p:cNvPicPr>
          <p:nvPr/>
        </p:nvPicPr>
        <p:blipFill>
          <a:blip r:embed="rId2">
            <a:alphaModFix amt="5000"/>
            <a:extLst>
              <a:ext uri="{28A0092B-C50C-407E-A947-70E740481C1C}">
                <a14:useLocalDpi xmlns:a14="http://schemas.microsoft.com/office/drawing/2010/main" val="0"/>
              </a:ext>
            </a:extLst>
          </a:blip>
          <a:srcRect b="39116"/>
          <a:stretch/>
        </p:blipFill>
        <p:spPr>
          <a:xfrm>
            <a:off x="6015054" y="652956"/>
            <a:ext cx="699013" cy="425586"/>
          </a:xfrm>
          <a:prstGeom prst="rect">
            <a:avLst/>
          </a:prstGeom>
        </p:spPr>
      </p:pic>
      <p:pic>
        <p:nvPicPr>
          <p:cNvPr id="9" name="Picture 8" descr="A group of people with arms around each other&#10;&#10;Description automatically generated">
            <a:extLst>
              <a:ext uri="{FF2B5EF4-FFF2-40B4-BE49-F238E27FC236}">
                <a16:creationId xmlns:a16="http://schemas.microsoft.com/office/drawing/2014/main" id="{B3A0070B-F495-1776-BE88-83BF501A32A9}"/>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6015054" y="-89579"/>
            <a:ext cx="699013" cy="699013"/>
          </a:xfrm>
          <a:prstGeom prst="rect">
            <a:avLst/>
          </a:prstGeom>
        </p:spPr>
      </p:pic>
      <p:pic>
        <p:nvPicPr>
          <p:cNvPr id="11" name="Picture 10" descr="A group of people with arms around each other&#10;&#10;Description automatically generated">
            <a:extLst>
              <a:ext uri="{FF2B5EF4-FFF2-40B4-BE49-F238E27FC236}">
                <a16:creationId xmlns:a16="http://schemas.microsoft.com/office/drawing/2014/main" id="{9BE26F84-2D22-EFEB-08E5-6B8654B679B2}"/>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5172108" y="-89579"/>
            <a:ext cx="699013" cy="699013"/>
          </a:xfrm>
          <a:prstGeom prst="rect">
            <a:avLst/>
          </a:prstGeom>
        </p:spPr>
      </p:pic>
      <p:pic>
        <p:nvPicPr>
          <p:cNvPr id="13" name="Picture 12" descr="A group of people with arms around each other&#10;&#10;Description automatically generated">
            <a:extLst>
              <a:ext uri="{FF2B5EF4-FFF2-40B4-BE49-F238E27FC236}">
                <a16:creationId xmlns:a16="http://schemas.microsoft.com/office/drawing/2014/main" id="{8BA623FD-00BC-FBEB-A8FF-C09E03B11FBD}"/>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4329162" y="-89579"/>
            <a:ext cx="699013" cy="699013"/>
          </a:xfrm>
          <a:prstGeom prst="rect">
            <a:avLst/>
          </a:prstGeom>
        </p:spPr>
      </p:pic>
      <p:pic>
        <p:nvPicPr>
          <p:cNvPr id="14" name="Picture 13" descr="A group of people with arms around each other&#10;&#10;Description automatically generated">
            <a:extLst>
              <a:ext uri="{FF2B5EF4-FFF2-40B4-BE49-F238E27FC236}">
                <a16:creationId xmlns:a16="http://schemas.microsoft.com/office/drawing/2014/main" id="{C6AA265A-AD43-236A-9411-CB9EFFA461C0}"/>
              </a:ext>
            </a:extLst>
          </p:cNvPr>
          <p:cNvPicPr>
            <a:picLocks noChangeAspect="1"/>
          </p:cNvPicPr>
          <p:nvPr/>
        </p:nvPicPr>
        <p:blipFill>
          <a:blip r:embed="rId2">
            <a:alphaModFix amt="5000"/>
            <a:extLst>
              <a:ext uri="{28A0092B-C50C-407E-A947-70E740481C1C}">
                <a14:useLocalDpi xmlns:a14="http://schemas.microsoft.com/office/drawing/2010/main" val="0"/>
              </a:ext>
            </a:extLst>
          </a:blip>
          <a:srcRect b="39116"/>
          <a:stretch/>
        </p:blipFill>
        <p:spPr>
          <a:xfrm>
            <a:off x="5170309" y="652956"/>
            <a:ext cx="699013" cy="425586"/>
          </a:xfrm>
          <a:prstGeom prst="rect">
            <a:avLst/>
          </a:prstGeom>
        </p:spPr>
      </p:pic>
      <p:pic>
        <p:nvPicPr>
          <p:cNvPr id="15" name="Picture 14" descr="A group of people with arms around each other&#10;&#10;Description automatically generated">
            <a:extLst>
              <a:ext uri="{FF2B5EF4-FFF2-40B4-BE49-F238E27FC236}">
                <a16:creationId xmlns:a16="http://schemas.microsoft.com/office/drawing/2014/main" id="{8A43C585-E02F-5434-AB7A-D9E80AFB024D}"/>
              </a:ext>
            </a:extLst>
          </p:cNvPr>
          <p:cNvPicPr>
            <a:picLocks noChangeAspect="1"/>
          </p:cNvPicPr>
          <p:nvPr/>
        </p:nvPicPr>
        <p:blipFill>
          <a:blip r:embed="rId2">
            <a:alphaModFix amt="5000"/>
            <a:extLst>
              <a:ext uri="{28A0092B-C50C-407E-A947-70E740481C1C}">
                <a14:useLocalDpi xmlns:a14="http://schemas.microsoft.com/office/drawing/2010/main" val="0"/>
              </a:ext>
            </a:extLst>
          </a:blip>
          <a:srcRect b="39116"/>
          <a:stretch/>
        </p:blipFill>
        <p:spPr>
          <a:xfrm>
            <a:off x="4325564" y="652956"/>
            <a:ext cx="699013" cy="425586"/>
          </a:xfrm>
          <a:prstGeom prst="rect">
            <a:avLst/>
          </a:prstGeom>
        </p:spPr>
      </p:pic>
      <p:sp>
        <p:nvSpPr>
          <p:cNvPr id="56" name="Text Placeholder 2">
            <a:extLst>
              <a:ext uri="{FF2B5EF4-FFF2-40B4-BE49-F238E27FC236}">
                <a16:creationId xmlns:a16="http://schemas.microsoft.com/office/drawing/2014/main" id="{F722919E-1BFA-E3EE-0976-0BE5F4CA6E87}"/>
              </a:ext>
            </a:extLst>
          </p:cNvPr>
          <p:cNvSpPr txBox="1">
            <a:spLocks/>
          </p:cNvSpPr>
          <p:nvPr/>
        </p:nvSpPr>
        <p:spPr>
          <a:xfrm>
            <a:off x="270935" y="1391093"/>
            <a:ext cx="6299200" cy="3185195"/>
          </a:xfrm>
          <a:prstGeom prst="rect">
            <a:avLst/>
          </a:prstGeom>
        </p:spPr>
        <p:txBody>
          <a:bodyPr vert="horz" lIns="91440" tIns="45720" rIns="91440" bIns="45720" rtlCol="0">
            <a:noAutofit/>
          </a:bodyPr>
          <a:lstStyle>
            <a:lvl1pPr marL="0" indent="0" algn="l" defTabSz="6858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Instrument Sans"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a:t>One of the most important tasks of the Customer Strategy function is – in line with topline corporate objectives - the setting of the  overall customer strategy and objectives  to which all activities across CVM align. </a:t>
            </a:r>
          </a:p>
          <a:p>
            <a:r>
              <a:rPr lang="en-GB"/>
              <a:t>Between them, the strategy and objectives inform, either directly through the planning process or indirectly through analytics and decisioning requirements, the activities and priorities of each of the teams across data, insight, decisioning, and communication.</a:t>
            </a:r>
          </a:p>
          <a:p>
            <a:r>
              <a:rPr lang="en-GB"/>
              <a:t>To ensure smooth running, all functions within the CVM operating model, and the teams within those functions, must also be aligned through a combination of:</a:t>
            </a:r>
          </a:p>
          <a:p>
            <a:endParaRPr lang="en-GB"/>
          </a:p>
          <a:p>
            <a:pPr marL="628650">
              <a:buClr>
                <a:srgbClr val="1D1F3D"/>
              </a:buClr>
            </a:pPr>
            <a:r>
              <a:rPr lang="en-GB"/>
              <a:t>Clearly defined roles and responsibilities so that everyone knows what is expected and not expected of them.</a:t>
            </a:r>
          </a:p>
          <a:p>
            <a:pPr marL="628650">
              <a:buClr>
                <a:srgbClr val="1D1F3D"/>
              </a:buClr>
            </a:pPr>
            <a:endParaRPr lang="en-GB"/>
          </a:p>
          <a:p>
            <a:pPr marL="628650">
              <a:buClr>
                <a:srgbClr val="1D1F3D"/>
              </a:buClr>
            </a:pPr>
            <a:r>
              <a:rPr lang="en-GB"/>
              <a:t>Top-down cascading objectives, ensuring everyone understands their contribution to the broader customer strategy.</a:t>
            </a:r>
          </a:p>
          <a:p>
            <a:pPr marL="628650">
              <a:buClr>
                <a:srgbClr val="1D1F3D"/>
              </a:buClr>
            </a:pPr>
            <a:endParaRPr lang="en-GB"/>
          </a:p>
          <a:p>
            <a:pPr marL="628650">
              <a:buClr>
                <a:srgbClr val="1D1F3D"/>
              </a:buClr>
            </a:pPr>
            <a:r>
              <a:rPr lang="en-GB"/>
              <a:t>Clearly defined processes to facilitate partnering and efficient support between teams.</a:t>
            </a:r>
          </a:p>
          <a:p>
            <a:pPr marL="628650">
              <a:buClr>
                <a:srgbClr val="1D1F3D"/>
              </a:buClr>
            </a:pPr>
            <a:endParaRPr lang="en-GB"/>
          </a:p>
          <a:p>
            <a:pPr marL="628650">
              <a:buClr>
                <a:srgbClr val="1D1F3D"/>
              </a:buClr>
            </a:pPr>
            <a:r>
              <a:rPr lang="en-GB"/>
              <a:t>Shared incentives linked to customer outcomes to encourage a customer-centric mindset.</a:t>
            </a:r>
            <a:br>
              <a:rPr lang="en-GB"/>
            </a:br>
            <a:endParaRPr lang="en-GB"/>
          </a:p>
          <a:p>
            <a:endParaRPr lang="en-GB"/>
          </a:p>
        </p:txBody>
      </p:sp>
      <p:sp>
        <p:nvSpPr>
          <p:cNvPr id="23" name="Rectangle: Rounded Corners 22">
            <a:extLst>
              <a:ext uri="{FF2B5EF4-FFF2-40B4-BE49-F238E27FC236}">
                <a16:creationId xmlns:a16="http://schemas.microsoft.com/office/drawing/2014/main" id="{B70B2DF0-0809-06AD-05A8-54AB25B69C3B}"/>
              </a:ext>
            </a:extLst>
          </p:cNvPr>
          <p:cNvSpPr>
            <a:spLocks noChangeAspect="1"/>
          </p:cNvSpPr>
          <p:nvPr/>
        </p:nvSpPr>
        <p:spPr>
          <a:xfrm>
            <a:off x="363316" y="5329713"/>
            <a:ext cx="504000" cy="504000"/>
          </a:xfrm>
          <a:prstGeom prst="roundRect">
            <a:avLst/>
          </a:prstGeom>
          <a:solidFill>
            <a:srgbClr val="09ADA5"/>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13486D"/>
              </a:solidFill>
            </a:endParaRPr>
          </a:p>
        </p:txBody>
      </p:sp>
      <p:pic>
        <p:nvPicPr>
          <p:cNvPr id="24" name="Graphic 23" descr="Handshake outline">
            <a:extLst>
              <a:ext uri="{FF2B5EF4-FFF2-40B4-BE49-F238E27FC236}">
                <a16:creationId xmlns:a16="http://schemas.microsoft.com/office/drawing/2014/main" id="{EFAAF720-A8CC-5807-2D15-C873F59497F6}"/>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11500" y="5378370"/>
            <a:ext cx="406686" cy="406686"/>
          </a:xfrm>
          <a:prstGeom prst="rect">
            <a:avLst/>
          </a:prstGeom>
          <a:effectLst>
            <a:outerShdw blurRad="63500" sx="102000" sy="102000" algn="ctr" rotWithShape="0">
              <a:prstClr val="black">
                <a:alpha val="40000"/>
              </a:prstClr>
            </a:outerShdw>
          </a:effectLst>
        </p:spPr>
      </p:pic>
      <p:sp>
        <p:nvSpPr>
          <p:cNvPr id="27" name="Rectangle: Rounded Corners 26">
            <a:extLst>
              <a:ext uri="{FF2B5EF4-FFF2-40B4-BE49-F238E27FC236}">
                <a16:creationId xmlns:a16="http://schemas.microsoft.com/office/drawing/2014/main" id="{AA4B14A1-EA6C-3367-6BAB-8694D93AAE32}"/>
              </a:ext>
            </a:extLst>
          </p:cNvPr>
          <p:cNvSpPr>
            <a:spLocks noChangeAspect="1"/>
          </p:cNvSpPr>
          <p:nvPr/>
        </p:nvSpPr>
        <p:spPr>
          <a:xfrm>
            <a:off x="363316" y="4506150"/>
            <a:ext cx="504000" cy="504000"/>
          </a:xfrm>
          <a:prstGeom prst="roundRect">
            <a:avLst/>
          </a:prstGeom>
          <a:solidFill>
            <a:srgbClr val="09ADA5"/>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13486D"/>
              </a:solidFill>
            </a:endParaRPr>
          </a:p>
        </p:txBody>
      </p:sp>
      <p:pic>
        <p:nvPicPr>
          <p:cNvPr id="28" name="Graphic 27" descr="Hierarchy outline">
            <a:extLst>
              <a:ext uri="{FF2B5EF4-FFF2-40B4-BE49-F238E27FC236}">
                <a16:creationId xmlns:a16="http://schemas.microsoft.com/office/drawing/2014/main" id="{446A616E-A618-4129-95B0-09401FD5B822}"/>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411500" y="4554807"/>
            <a:ext cx="406686" cy="406686"/>
          </a:xfrm>
          <a:prstGeom prst="rect">
            <a:avLst/>
          </a:prstGeom>
          <a:effectLst>
            <a:outerShdw blurRad="63500" sx="102000" sy="102000" algn="ctr" rotWithShape="0">
              <a:prstClr val="black">
                <a:alpha val="40000"/>
              </a:prstClr>
            </a:outerShdw>
          </a:effectLst>
        </p:spPr>
      </p:pic>
      <p:sp>
        <p:nvSpPr>
          <p:cNvPr id="29" name="Rectangle: Rounded Corners 28">
            <a:extLst>
              <a:ext uri="{FF2B5EF4-FFF2-40B4-BE49-F238E27FC236}">
                <a16:creationId xmlns:a16="http://schemas.microsoft.com/office/drawing/2014/main" id="{D4BE5969-24E3-D24F-50F8-1A335D242D76}"/>
              </a:ext>
            </a:extLst>
          </p:cNvPr>
          <p:cNvSpPr>
            <a:spLocks noChangeAspect="1"/>
          </p:cNvSpPr>
          <p:nvPr/>
        </p:nvSpPr>
        <p:spPr>
          <a:xfrm>
            <a:off x="363316" y="3635995"/>
            <a:ext cx="504000" cy="504000"/>
          </a:xfrm>
          <a:prstGeom prst="roundRect">
            <a:avLst/>
          </a:prstGeom>
          <a:solidFill>
            <a:srgbClr val="09ADA5"/>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13486D"/>
              </a:solidFill>
            </a:endParaRPr>
          </a:p>
        </p:txBody>
      </p:sp>
      <p:pic>
        <p:nvPicPr>
          <p:cNvPr id="30" name="Graphic 29" descr="Users outline">
            <a:extLst>
              <a:ext uri="{FF2B5EF4-FFF2-40B4-BE49-F238E27FC236}">
                <a16:creationId xmlns:a16="http://schemas.microsoft.com/office/drawing/2014/main" id="{0FC61F45-C4F0-37C3-66EA-344CF821171C}"/>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411500" y="3684652"/>
            <a:ext cx="406686" cy="406686"/>
          </a:xfrm>
          <a:prstGeom prst="rect">
            <a:avLst/>
          </a:prstGeom>
          <a:effectLst>
            <a:outerShdw blurRad="63500" sx="102000" sy="102000" algn="ctr" rotWithShape="0">
              <a:prstClr val="black">
                <a:alpha val="40000"/>
              </a:prstClr>
            </a:outerShdw>
          </a:effectLst>
        </p:spPr>
      </p:pic>
      <p:sp>
        <p:nvSpPr>
          <p:cNvPr id="31" name="Rectangle: Rounded Corners 30">
            <a:extLst>
              <a:ext uri="{FF2B5EF4-FFF2-40B4-BE49-F238E27FC236}">
                <a16:creationId xmlns:a16="http://schemas.microsoft.com/office/drawing/2014/main" id="{3CEB8F96-56E7-C463-6D14-6E9CEBCE97C0}"/>
              </a:ext>
            </a:extLst>
          </p:cNvPr>
          <p:cNvSpPr>
            <a:spLocks noChangeAspect="1"/>
          </p:cNvSpPr>
          <p:nvPr/>
        </p:nvSpPr>
        <p:spPr>
          <a:xfrm>
            <a:off x="363316" y="6190047"/>
            <a:ext cx="504000" cy="504000"/>
          </a:xfrm>
          <a:prstGeom prst="roundRect">
            <a:avLst/>
          </a:prstGeom>
          <a:solidFill>
            <a:srgbClr val="09ADA5"/>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13486D"/>
              </a:solidFill>
            </a:endParaRPr>
          </a:p>
        </p:txBody>
      </p:sp>
      <p:pic>
        <p:nvPicPr>
          <p:cNvPr id="32" name="Graphic 31" descr="Target Audience outline">
            <a:extLst>
              <a:ext uri="{FF2B5EF4-FFF2-40B4-BE49-F238E27FC236}">
                <a16:creationId xmlns:a16="http://schemas.microsoft.com/office/drawing/2014/main" id="{0AC81D5E-1D0A-0F86-3DEB-EB06F68371FF}"/>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411500" y="6238704"/>
            <a:ext cx="406686" cy="40668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400026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7737DC3-EBB4-E54D-C1EF-D97925F40FEA}"/>
              </a:ext>
            </a:extLst>
          </p:cNvPr>
          <p:cNvSpPr>
            <a:spLocks noGrp="1"/>
          </p:cNvSpPr>
          <p:nvPr>
            <p:ph type="ftr" sz="quarter" idx="10"/>
          </p:nvPr>
        </p:nvSpPr>
        <p:spPr/>
        <p:txBody>
          <a:bodyPr/>
          <a:lstStyle/>
          <a:p>
            <a:r>
              <a:rPr lang="en-GB"/>
              <a:t>Whitepaper - Marketing Capability</a:t>
            </a:r>
          </a:p>
        </p:txBody>
      </p:sp>
      <p:sp>
        <p:nvSpPr>
          <p:cNvPr id="5" name="Slide Number Placeholder 4">
            <a:extLst>
              <a:ext uri="{FF2B5EF4-FFF2-40B4-BE49-F238E27FC236}">
                <a16:creationId xmlns:a16="http://schemas.microsoft.com/office/drawing/2014/main" id="{26A8762A-0200-57E9-B64A-ED556B9ECC60}"/>
              </a:ext>
            </a:extLst>
          </p:cNvPr>
          <p:cNvSpPr>
            <a:spLocks noGrp="1"/>
          </p:cNvSpPr>
          <p:nvPr>
            <p:ph type="sldNum" sz="quarter" idx="11"/>
          </p:nvPr>
        </p:nvSpPr>
        <p:spPr/>
        <p:txBody>
          <a:bodyPr/>
          <a:lstStyle/>
          <a:p>
            <a:fld id="{458D18B0-4C75-443C-A72D-F18C817099F6}" type="slidenum">
              <a:rPr lang="en-GB" smtClean="0"/>
              <a:pPr/>
              <a:t>16</a:t>
            </a:fld>
            <a:endParaRPr lang="en-GB"/>
          </a:p>
        </p:txBody>
      </p:sp>
      <p:sp>
        <p:nvSpPr>
          <p:cNvPr id="10" name="Rectangle 9">
            <a:extLst>
              <a:ext uri="{FF2B5EF4-FFF2-40B4-BE49-F238E27FC236}">
                <a16:creationId xmlns:a16="http://schemas.microsoft.com/office/drawing/2014/main" id="{1A7ADEC1-50CF-9808-76C0-657157B8EE10}"/>
              </a:ext>
            </a:extLst>
          </p:cNvPr>
          <p:cNvSpPr/>
          <p:nvPr/>
        </p:nvSpPr>
        <p:spPr>
          <a:xfrm>
            <a:off x="0" y="0"/>
            <a:ext cx="6858000" cy="1079500"/>
          </a:xfrm>
          <a:prstGeom prst="rect">
            <a:avLst/>
          </a:prstGeom>
          <a:gradFill flip="none" rotWithShape="1">
            <a:gsLst>
              <a:gs pos="10000">
                <a:srgbClr val="1D1F3D"/>
              </a:gs>
              <a:gs pos="100000">
                <a:srgbClr val="13486D"/>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2C49A7F4-0692-F246-309B-44F45D26100C}"/>
              </a:ext>
            </a:extLst>
          </p:cNvPr>
          <p:cNvSpPr>
            <a:spLocks noGrp="1"/>
          </p:cNvSpPr>
          <p:nvPr>
            <p:ph type="title"/>
          </p:nvPr>
        </p:nvSpPr>
        <p:spPr>
          <a:xfrm>
            <a:off x="270934" y="311593"/>
            <a:ext cx="6299200" cy="456315"/>
          </a:xfrm>
        </p:spPr>
        <p:txBody>
          <a:bodyPr vert="horz" lIns="91440" tIns="45720" rIns="91440" bIns="45720" rtlCol="0" anchor="ctr">
            <a:normAutofit/>
          </a:bodyPr>
          <a:lstStyle/>
          <a:p>
            <a:r>
              <a:rPr lang="en-GB">
                <a:solidFill>
                  <a:srgbClr val="FDFBF6"/>
                </a:solidFill>
              </a:rPr>
              <a:t>EXAMPLE ROLES AND RESPONSIBILITIES</a:t>
            </a:r>
          </a:p>
        </p:txBody>
      </p:sp>
      <p:pic>
        <p:nvPicPr>
          <p:cNvPr id="2" name="Picture 1" descr="A group of people with arms around each other&#10;&#10;Description automatically generated">
            <a:extLst>
              <a:ext uri="{FF2B5EF4-FFF2-40B4-BE49-F238E27FC236}">
                <a16:creationId xmlns:a16="http://schemas.microsoft.com/office/drawing/2014/main" id="{1DBCAD84-9F70-BD6C-1B2C-BE9AFE8BC8DB}"/>
              </a:ext>
            </a:extLst>
          </p:cNvPr>
          <p:cNvPicPr>
            <a:picLocks noChangeAspect="1"/>
          </p:cNvPicPr>
          <p:nvPr/>
        </p:nvPicPr>
        <p:blipFill>
          <a:blip r:embed="rId2">
            <a:alphaModFix amt="5000"/>
            <a:extLst>
              <a:ext uri="{28A0092B-C50C-407E-A947-70E740481C1C}">
                <a14:useLocalDpi xmlns:a14="http://schemas.microsoft.com/office/drawing/2010/main" val="0"/>
              </a:ext>
            </a:extLst>
          </a:blip>
          <a:srcRect b="39116"/>
          <a:stretch/>
        </p:blipFill>
        <p:spPr>
          <a:xfrm>
            <a:off x="6015054" y="652956"/>
            <a:ext cx="699013" cy="425586"/>
          </a:xfrm>
          <a:prstGeom prst="rect">
            <a:avLst/>
          </a:prstGeom>
        </p:spPr>
      </p:pic>
      <p:pic>
        <p:nvPicPr>
          <p:cNvPr id="9" name="Picture 8" descr="A group of people with arms around each other&#10;&#10;Description automatically generated">
            <a:extLst>
              <a:ext uri="{FF2B5EF4-FFF2-40B4-BE49-F238E27FC236}">
                <a16:creationId xmlns:a16="http://schemas.microsoft.com/office/drawing/2014/main" id="{B3A0070B-F495-1776-BE88-83BF501A32A9}"/>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6015054" y="-89579"/>
            <a:ext cx="699013" cy="699013"/>
          </a:xfrm>
          <a:prstGeom prst="rect">
            <a:avLst/>
          </a:prstGeom>
        </p:spPr>
      </p:pic>
      <p:pic>
        <p:nvPicPr>
          <p:cNvPr id="11" name="Picture 10" descr="A group of people with arms around each other&#10;&#10;Description automatically generated">
            <a:extLst>
              <a:ext uri="{FF2B5EF4-FFF2-40B4-BE49-F238E27FC236}">
                <a16:creationId xmlns:a16="http://schemas.microsoft.com/office/drawing/2014/main" id="{9BE26F84-2D22-EFEB-08E5-6B8654B679B2}"/>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5172108" y="-89579"/>
            <a:ext cx="699013" cy="699013"/>
          </a:xfrm>
          <a:prstGeom prst="rect">
            <a:avLst/>
          </a:prstGeom>
        </p:spPr>
      </p:pic>
      <p:pic>
        <p:nvPicPr>
          <p:cNvPr id="13" name="Picture 12" descr="A group of people with arms around each other&#10;&#10;Description automatically generated">
            <a:extLst>
              <a:ext uri="{FF2B5EF4-FFF2-40B4-BE49-F238E27FC236}">
                <a16:creationId xmlns:a16="http://schemas.microsoft.com/office/drawing/2014/main" id="{8BA623FD-00BC-FBEB-A8FF-C09E03B11FBD}"/>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4329162" y="-89579"/>
            <a:ext cx="699013" cy="699013"/>
          </a:xfrm>
          <a:prstGeom prst="rect">
            <a:avLst/>
          </a:prstGeom>
        </p:spPr>
      </p:pic>
      <p:pic>
        <p:nvPicPr>
          <p:cNvPr id="14" name="Picture 13" descr="A group of people with arms around each other&#10;&#10;Description automatically generated">
            <a:extLst>
              <a:ext uri="{FF2B5EF4-FFF2-40B4-BE49-F238E27FC236}">
                <a16:creationId xmlns:a16="http://schemas.microsoft.com/office/drawing/2014/main" id="{C6AA265A-AD43-236A-9411-CB9EFFA461C0}"/>
              </a:ext>
            </a:extLst>
          </p:cNvPr>
          <p:cNvPicPr>
            <a:picLocks noChangeAspect="1"/>
          </p:cNvPicPr>
          <p:nvPr/>
        </p:nvPicPr>
        <p:blipFill>
          <a:blip r:embed="rId2">
            <a:alphaModFix amt="5000"/>
            <a:extLst>
              <a:ext uri="{28A0092B-C50C-407E-A947-70E740481C1C}">
                <a14:useLocalDpi xmlns:a14="http://schemas.microsoft.com/office/drawing/2010/main" val="0"/>
              </a:ext>
            </a:extLst>
          </a:blip>
          <a:srcRect b="39116"/>
          <a:stretch/>
        </p:blipFill>
        <p:spPr>
          <a:xfrm>
            <a:off x="5170309" y="652956"/>
            <a:ext cx="699013" cy="425586"/>
          </a:xfrm>
          <a:prstGeom prst="rect">
            <a:avLst/>
          </a:prstGeom>
        </p:spPr>
      </p:pic>
      <p:pic>
        <p:nvPicPr>
          <p:cNvPr id="15" name="Picture 14" descr="A group of people with arms around each other&#10;&#10;Description automatically generated">
            <a:extLst>
              <a:ext uri="{FF2B5EF4-FFF2-40B4-BE49-F238E27FC236}">
                <a16:creationId xmlns:a16="http://schemas.microsoft.com/office/drawing/2014/main" id="{8A43C585-E02F-5434-AB7A-D9E80AFB024D}"/>
              </a:ext>
            </a:extLst>
          </p:cNvPr>
          <p:cNvPicPr>
            <a:picLocks noChangeAspect="1"/>
          </p:cNvPicPr>
          <p:nvPr/>
        </p:nvPicPr>
        <p:blipFill>
          <a:blip r:embed="rId2">
            <a:alphaModFix amt="5000"/>
            <a:extLst>
              <a:ext uri="{28A0092B-C50C-407E-A947-70E740481C1C}">
                <a14:useLocalDpi xmlns:a14="http://schemas.microsoft.com/office/drawing/2010/main" val="0"/>
              </a:ext>
            </a:extLst>
          </a:blip>
          <a:srcRect b="39116"/>
          <a:stretch/>
        </p:blipFill>
        <p:spPr>
          <a:xfrm>
            <a:off x="4325564" y="652956"/>
            <a:ext cx="699013" cy="425586"/>
          </a:xfrm>
          <a:prstGeom prst="rect">
            <a:avLst/>
          </a:prstGeom>
        </p:spPr>
      </p:pic>
      <p:sp>
        <p:nvSpPr>
          <p:cNvPr id="38" name="TextBox 37">
            <a:extLst>
              <a:ext uri="{FF2B5EF4-FFF2-40B4-BE49-F238E27FC236}">
                <a16:creationId xmlns:a16="http://schemas.microsoft.com/office/drawing/2014/main" id="{73E1345A-A808-7021-DB6B-AFB46AB9FB9B}"/>
              </a:ext>
            </a:extLst>
          </p:cNvPr>
          <p:cNvSpPr txBox="1"/>
          <p:nvPr/>
        </p:nvSpPr>
        <p:spPr>
          <a:xfrm>
            <a:off x="280671" y="1680717"/>
            <a:ext cx="6296658" cy="2634199"/>
          </a:xfrm>
          <a:prstGeom prst="rect">
            <a:avLst/>
          </a:prstGeom>
        </p:spPr>
        <p:txBody>
          <a:bodyPr vert="horz" lIns="91440" tIns="45720" rIns="91440" bIns="45720" numCol="2" spcCol="360000" rtlCol="0">
            <a:noAutofit/>
          </a:bodyPr>
          <a:lstStyle>
            <a:defPPr>
              <a:defRPr lang="en-US"/>
            </a:defPPr>
            <a:lvl1pPr indent="0" defTabSz="685800">
              <a:lnSpc>
                <a:spcPct val="100000"/>
              </a:lnSpc>
              <a:spcBef>
                <a:spcPts val="0"/>
              </a:spcBef>
              <a:spcAft>
                <a:spcPts val="1200"/>
              </a:spcAft>
              <a:buFont typeface="Arial" panose="020B0604020202020204" pitchFamily="34" charset="0"/>
              <a:buNone/>
              <a:defRPr sz="1200">
                <a:latin typeface="Instrument Sans" pitchFamily="2" charset="0"/>
              </a:defRPr>
            </a:lvl1pPr>
            <a:lvl2pPr marL="514350" indent="-171450" defTabSz="685800">
              <a:lnSpc>
                <a:spcPct val="90000"/>
              </a:lnSpc>
              <a:spcBef>
                <a:spcPts val="375"/>
              </a:spcBef>
              <a:buFont typeface="Arial" panose="020B0604020202020204" pitchFamily="34" charset="0"/>
              <a:buChar char="•"/>
              <a:defRPr sz="1400">
                <a:latin typeface="Instrument Sans" pitchFamily="2" charset="0"/>
              </a:defRPr>
            </a:lvl2pPr>
            <a:lvl3pPr marL="857250" indent="-171450" defTabSz="685800">
              <a:lnSpc>
                <a:spcPct val="90000"/>
              </a:lnSpc>
              <a:spcBef>
                <a:spcPts val="375"/>
              </a:spcBef>
              <a:buFont typeface="Arial" panose="020B0604020202020204" pitchFamily="34" charset="0"/>
              <a:buChar char="•"/>
              <a:defRPr sz="1400">
                <a:latin typeface="Instrument Sans" pitchFamily="2" charset="0"/>
              </a:defRPr>
            </a:lvl3pPr>
            <a:lvl4pPr marL="1200150" indent="-171450" defTabSz="685800">
              <a:lnSpc>
                <a:spcPct val="90000"/>
              </a:lnSpc>
              <a:spcBef>
                <a:spcPts val="375"/>
              </a:spcBef>
              <a:buFont typeface="Arial" panose="020B0604020202020204" pitchFamily="34" charset="0"/>
              <a:buChar char="•"/>
              <a:defRPr sz="1400">
                <a:latin typeface="Instrument Sans" pitchFamily="2" charset="0"/>
              </a:defRPr>
            </a:lvl4pPr>
            <a:lvl5pPr marL="1543050" indent="-171450" defTabSz="685800">
              <a:lnSpc>
                <a:spcPct val="90000"/>
              </a:lnSpc>
              <a:spcBef>
                <a:spcPts val="375"/>
              </a:spcBef>
              <a:buFont typeface="Arial" panose="020B0604020202020204" pitchFamily="34" charset="0"/>
              <a:buChar char="•"/>
              <a:defRPr sz="1400">
                <a:latin typeface="Instrument Sans" pitchFamily="2"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a:spcAft>
                <a:spcPts val="600"/>
              </a:spcAft>
            </a:pPr>
            <a:r>
              <a:rPr lang="en-GB" sz="1000" b="1">
                <a:solidFill>
                  <a:srgbClr val="09ADA5"/>
                </a:solidFill>
                <a:latin typeface="+mn-lt"/>
              </a:rPr>
              <a:t>Chief Customer Officer (CCO)</a:t>
            </a:r>
            <a:r>
              <a:rPr lang="en-GB" sz="1000" b="1">
                <a:solidFill>
                  <a:srgbClr val="1D1F3D"/>
                </a:solidFill>
                <a:latin typeface="+mn-lt"/>
              </a:rPr>
              <a:t> </a:t>
            </a:r>
            <a:r>
              <a:rPr lang="en-GB" sz="1000">
                <a:latin typeface="+mn-lt"/>
              </a:rPr>
              <a:t>oversees customer-focused culture and activities and prioritises resources.</a:t>
            </a:r>
          </a:p>
          <a:p>
            <a:pPr>
              <a:spcAft>
                <a:spcPts val="600"/>
              </a:spcAft>
            </a:pPr>
            <a:r>
              <a:rPr lang="en-GB" sz="1000" b="1">
                <a:solidFill>
                  <a:srgbClr val="09ADA5"/>
                </a:solidFill>
                <a:latin typeface="+mn-lt"/>
              </a:rPr>
              <a:t>Director of CVM / customer strategy / customer experience / customer </a:t>
            </a:r>
            <a:r>
              <a:rPr lang="en-GB" sz="1000">
                <a:latin typeface="+mn-lt"/>
              </a:rPr>
              <a:t>shapes, steers and prioritises customer strategy and experiences according to the overall objectives.</a:t>
            </a:r>
          </a:p>
          <a:p>
            <a:pPr>
              <a:spcAft>
                <a:spcPts val="600"/>
              </a:spcAft>
            </a:pPr>
            <a:r>
              <a:rPr lang="en-GB" sz="1000" b="1">
                <a:solidFill>
                  <a:srgbClr val="09ADA5"/>
                </a:solidFill>
                <a:latin typeface="+mn-lt"/>
              </a:rPr>
              <a:t>Head of sales / acquisition / growth / retention / customer development </a:t>
            </a:r>
            <a:r>
              <a:rPr lang="en-GB" sz="1000">
                <a:latin typeface="+mn-lt"/>
              </a:rPr>
              <a:t>prioritises and steers the day-to-day development and protection of revenue streams.</a:t>
            </a:r>
          </a:p>
          <a:p>
            <a:pPr>
              <a:spcAft>
                <a:spcPts val="600"/>
              </a:spcAft>
            </a:pPr>
            <a:r>
              <a:rPr lang="en-GB" sz="1000" b="1">
                <a:solidFill>
                  <a:srgbClr val="09ADA5"/>
                </a:solidFill>
                <a:latin typeface="+mn-lt"/>
              </a:rPr>
              <a:t>Head of Customer Experience / Customer Journeys / Customer Operations </a:t>
            </a:r>
            <a:r>
              <a:rPr lang="en-GB" sz="1000">
                <a:latin typeface="+mn-lt"/>
              </a:rPr>
              <a:t>prioritises and steers day-to-day improvement of customer experience through touchpoints and activities.</a:t>
            </a:r>
          </a:p>
          <a:p>
            <a:pPr>
              <a:spcAft>
                <a:spcPts val="600"/>
              </a:spcAft>
            </a:pPr>
            <a:r>
              <a:rPr lang="en-GB" sz="1000" b="1">
                <a:solidFill>
                  <a:srgbClr val="09ADA5"/>
                </a:solidFill>
                <a:latin typeface="+mn-lt"/>
              </a:rPr>
              <a:t>Segment Manager / Journey manager </a:t>
            </a:r>
            <a:r>
              <a:rPr lang="en-GB" sz="1000">
                <a:latin typeface="+mn-lt"/>
              </a:rPr>
              <a:t>defines and manages development activity for customer groups.</a:t>
            </a:r>
          </a:p>
          <a:p>
            <a:pPr>
              <a:spcAft>
                <a:spcPts val="600"/>
              </a:spcAft>
            </a:pPr>
            <a:r>
              <a:rPr lang="en-GB" sz="1000" b="1">
                <a:solidFill>
                  <a:srgbClr val="09ADA5"/>
                </a:solidFill>
                <a:latin typeface="+mn-lt"/>
              </a:rPr>
              <a:t>Data Planner / Campaign Planner </a:t>
            </a:r>
            <a:r>
              <a:rPr lang="en-GB" sz="1000">
                <a:latin typeface="+mn-lt"/>
              </a:rPr>
              <a:t>designs customer activities, audience targets, proposition themes and creative briefs.</a:t>
            </a:r>
          </a:p>
          <a:p>
            <a:pPr>
              <a:spcAft>
                <a:spcPts val="600"/>
              </a:spcAft>
            </a:pPr>
            <a:r>
              <a:rPr lang="en-GB" sz="1000" b="1">
                <a:solidFill>
                  <a:srgbClr val="09ADA5"/>
                </a:solidFill>
                <a:latin typeface="+mn-lt"/>
              </a:rPr>
              <a:t>Customer Journey Analyst / Customer Experience Analyst </a:t>
            </a:r>
            <a:r>
              <a:rPr lang="en-GB" sz="1000">
                <a:latin typeface="+mn-lt"/>
              </a:rPr>
              <a:t>designs, implements and monitors customer-centric processes to identify pain-points and opportunities.</a:t>
            </a:r>
          </a:p>
        </p:txBody>
      </p:sp>
      <p:sp>
        <p:nvSpPr>
          <p:cNvPr id="41" name="TextBox 40">
            <a:extLst>
              <a:ext uri="{FF2B5EF4-FFF2-40B4-BE49-F238E27FC236}">
                <a16:creationId xmlns:a16="http://schemas.microsoft.com/office/drawing/2014/main" id="{2A7394F9-FC75-783F-3B24-591A7550DA16}"/>
              </a:ext>
            </a:extLst>
          </p:cNvPr>
          <p:cNvSpPr txBox="1"/>
          <p:nvPr/>
        </p:nvSpPr>
        <p:spPr>
          <a:xfrm>
            <a:off x="280671" y="1368549"/>
            <a:ext cx="6289463" cy="276999"/>
          </a:xfrm>
          <a:prstGeom prst="rect">
            <a:avLst/>
          </a:prstGeom>
          <a:solidFill>
            <a:srgbClr val="09ADA5"/>
          </a:solidFill>
        </p:spPr>
        <p:txBody>
          <a:bodyPr wrap="square" rtlCol="0">
            <a:spAutoFit/>
          </a:bodyPr>
          <a:lstStyle/>
          <a:p>
            <a:r>
              <a:rPr lang="en-GB" sz="1200" b="1">
                <a:solidFill>
                  <a:schemeClr val="bg1"/>
                </a:solidFill>
              </a:rPr>
              <a:t>CUSTOMER STRATEGY</a:t>
            </a:r>
          </a:p>
        </p:txBody>
      </p:sp>
      <p:sp>
        <p:nvSpPr>
          <p:cNvPr id="42" name="TextBox 41">
            <a:extLst>
              <a:ext uri="{FF2B5EF4-FFF2-40B4-BE49-F238E27FC236}">
                <a16:creationId xmlns:a16="http://schemas.microsoft.com/office/drawing/2014/main" id="{873040C1-0BD4-B49E-9C8D-B983A10EA6D3}"/>
              </a:ext>
            </a:extLst>
          </p:cNvPr>
          <p:cNvSpPr txBox="1"/>
          <p:nvPr/>
        </p:nvSpPr>
        <p:spPr>
          <a:xfrm>
            <a:off x="280671" y="4433833"/>
            <a:ext cx="6289463" cy="276999"/>
          </a:xfrm>
          <a:prstGeom prst="rect">
            <a:avLst/>
          </a:prstGeom>
          <a:solidFill>
            <a:srgbClr val="016364"/>
          </a:solidFill>
        </p:spPr>
        <p:txBody>
          <a:bodyPr wrap="square" rtlCol="0">
            <a:spAutoFit/>
          </a:bodyPr>
          <a:lstStyle/>
          <a:p>
            <a:r>
              <a:rPr lang="en-GB" sz="1200" b="1">
                <a:solidFill>
                  <a:schemeClr val="bg1"/>
                </a:solidFill>
              </a:rPr>
              <a:t>DATA AND INSIGHT</a:t>
            </a:r>
          </a:p>
        </p:txBody>
      </p:sp>
      <p:sp>
        <p:nvSpPr>
          <p:cNvPr id="43" name="TextBox 42">
            <a:extLst>
              <a:ext uri="{FF2B5EF4-FFF2-40B4-BE49-F238E27FC236}">
                <a16:creationId xmlns:a16="http://schemas.microsoft.com/office/drawing/2014/main" id="{5C3D1259-E8C4-605B-D55E-287A668A4E40}"/>
              </a:ext>
            </a:extLst>
          </p:cNvPr>
          <p:cNvSpPr txBox="1"/>
          <p:nvPr/>
        </p:nvSpPr>
        <p:spPr>
          <a:xfrm>
            <a:off x="280671" y="7829367"/>
            <a:ext cx="6289463" cy="276999"/>
          </a:xfrm>
          <a:prstGeom prst="rect">
            <a:avLst/>
          </a:prstGeom>
          <a:solidFill>
            <a:srgbClr val="821428"/>
          </a:solidFill>
        </p:spPr>
        <p:txBody>
          <a:bodyPr wrap="square" rtlCol="0">
            <a:spAutoFit/>
          </a:bodyPr>
          <a:lstStyle/>
          <a:p>
            <a:r>
              <a:rPr lang="en-GB" sz="1200" b="1">
                <a:solidFill>
                  <a:schemeClr val="bg1"/>
                </a:solidFill>
              </a:rPr>
              <a:t>DECISIONING &amp; COMMUNICATIONS</a:t>
            </a:r>
          </a:p>
        </p:txBody>
      </p:sp>
      <p:sp>
        <p:nvSpPr>
          <p:cNvPr id="44" name="TextBox 43">
            <a:extLst>
              <a:ext uri="{FF2B5EF4-FFF2-40B4-BE49-F238E27FC236}">
                <a16:creationId xmlns:a16="http://schemas.microsoft.com/office/drawing/2014/main" id="{A2D52947-09FD-C18F-57B5-EC52DFC28DEF}"/>
              </a:ext>
            </a:extLst>
          </p:cNvPr>
          <p:cNvSpPr txBox="1"/>
          <p:nvPr/>
        </p:nvSpPr>
        <p:spPr>
          <a:xfrm>
            <a:off x="287866" y="4761279"/>
            <a:ext cx="6282268" cy="2354580"/>
          </a:xfrm>
          <a:prstGeom prst="rect">
            <a:avLst/>
          </a:prstGeom>
        </p:spPr>
        <p:txBody>
          <a:bodyPr vert="horz" lIns="91440" tIns="45720" rIns="91440" bIns="45720" numCol="2" spcCol="360000" rtlCol="0">
            <a:noAutofit/>
          </a:bodyPr>
          <a:lstStyle>
            <a:defPPr>
              <a:defRPr lang="en-US"/>
            </a:defPPr>
            <a:lvl1pPr indent="0" defTabSz="685800">
              <a:lnSpc>
                <a:spcPct val="100000"/>
              </a:lnSpc>
              <a:spcBef>
                <a:spcPts val="0"/>
              </a:spcBef>
              <a:spcAft>
                <a:spcPts val="1200"/>
              </a:spcAft>
              <a:buFont typeface="Arial" panose="020B0604020202020204" pitchFamily="34" charset="0"/>
              <a:buNone/>
              <a:defRPr sz="1200">
                <a:latin typeface="Instrument Sans" pitchFamily="2" charset="0"/>
              </a:defRPr>
            </a:lvl1pPr>
            <a:lvl2pPr marL="514350" indent="-171450" defTabSz="685800">
              <a:lnSpc>
                <a:spcPct val="90000"/>
              </a:lnSpc>
              <a:spcBef>
                <a:spcPts val="375"/>
              </a:spcBef>
              <a:buFont typeface="Arial" panose="020B0604020202020204" pitchFamily="34" charset="0"/>
              <a:buChar char="•"/>
              <a:defRPr sz="1400">
                <a:latin typeface="Instrument Sans" pitchFamily="2" charset="0"/>
              </a:defRPr>
            </a:lvl2pPr>
            <a:lvl3pPr marL="857250" indent="-171450" defTabSz="685800">
              <a:lnSpc>
                <a:spcPct val="90000"/>
              </a:lnSpc>
              <a:spcBef>
                <a:spcPts val="375"/>
              </a:spcBef>
              <a:buFont typeface="Arial" panose="020B0604020202020204" pitchFamily="34" charset="0"/>
              <a:buChar char="•"/>
              <a:defRPr sz="1400">
                <a:latin typeface="Instrument Sans" pitchFamily="2" charset="0"/>
              </a:defRPr>
            </a:lvl3pPr>
            <a:lvl4pPr marL="1200150" indent="-171450" defTabSz="685800">
              <a:lnSpc>
                <a:spcPct val="90000"/>
              </a:lnSpc>
              <a:spcBef>
                <a:spcPts val="375"/>
              </a:spcBef>
              <a:buFont typeface="Arial" panose="020B0604020202020204" pitchFamily="34" charset="0"/>
              <a:buChar char="•"/>
              <a:defRPr sz="1400">
                <a:latin typeface="Instrument Sans" pitchFamily="2" charset="0"/>
              </a:defRPr>
            </a:lvl4pPr>
            <a:lvl5pPr marL="1543050" indent="-171450" defTabSz="685800">
              <a:lnSpc>
                <a:spcPct val="90000"/>
              </a:lnSpc>
              <a:spcBef>
                <a:spcPts val="375"/>
              </a:spcBef>
              <a:buFont typeface="Arial" panose="020B0604020202020204" pitchFamily="34" charset="0"/>
              <a:buChar char="•"/>
              <a:defRPr sz="1400">
                <a:latin typeface="Instrument Sans" pitchFamily="2"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a:spcAft>
                <a:spcPts val="600"/>
              </a:spcAft>
            </a:pPr>
            <a:r>
              <a:rPr lang="en-GB" sz="1000" b="1" dirty="0">
                <a:solidFill>
                  <a:srgbClr val="016364"/>
                </a:solidFill>
                <a:latin typeface="+mn-lt"/>
              </a:rPr>
              <a:t>Director of Insight / Data Strategy </a:t>
            </a:r>
            <a:r>
              <a:rPr lang="en-GB" sz="1000" dirty="0">
                <a:latin typeface="+mn-lt"/>
              </a:rPr>
              <a:t>shapes and prioritises use of insight and data across the business.</a:t>
            </a:r>
          </a:p>
          <a:p>
            <a:pPr>
              <a:spcAft>
                <a:spcPts val="600"/>
              </a:spcAft>
            </a:pPr>
            <a:r>
              <a:rPr lang="en-GB" sz="1000" b="1" dirty="0">
                <a:solidFill>
                  <a:srgbClr val="016364"/>
                </a:solidFill>
                <a:latin typeface="+mn-lt"/>
              </a:rPr>
              <a:t>Head of Insight </a:t>
            </a:r>
            <a:r>
              <a:rPr lang="en-GB" sz="1000" dirty="0">
                <a:latin typeface="+mn-lt"/>
              </a:rPr>
              <a:t>prioritises and steers the day-to-day development and application of insight for decisions. </a:t>
            </a:r>
          </a:p>
          <a:p>
            <a:pPr>
              <a:spcAft>
                <a:spcPts val="600"/>
              </a:spcAft>
            </a:pPr>
            <a:r>
              <a:rPr lang="en-GB" sz="1000" b="1" dirty="0">
                <a:solidFill>
                  <a:srgbClr val="016364"/>
                </a:solidFill>
                <a:latin typeface="+mn-lt"/>
              </a:rPr>
              <a:t>Insight Analysts </a:t>
            </a:r>
            <a:r>
              <a:rPr lang="en-GB" sz="1000" dirty="0">
                <a:latin typeface="+mn-lt"/>
              </a:rPr>
              <a:t>scope, analyse, interpret and visualise data into insight and provide commentary.</a:t>
            </a:r>
          </a:p>
          <a:p>
            <a:pPr>
              <a:spcAft>
                <a:spcPts val="600"/>
              </a:spcAft>
            </a:pPr>
            <a:r>
              <a:rPr lang="en-GB" sz="1000" b="1" dirty="0">
                <a:solidFill>
                  <a:srgbClr val="016364"/>
                </a:solidFill>
                <a:latin typeface="+mn-lt"/>
              </a:rPr>
              <a:t>Statistical Analysts </a:t>
            </a:r>
            <a:r>
              <a:rPr lang="en-GB" sz="1000" dirty="0">
                <a:latin typeface="+mn-lt"/>
              </a:rPr>
              <a:t>provide analysis expertise to ensure validity and robustness of outputs and develop and maintain segmentation and scoring models.</a:t>
            </a:r>
          </a:p>
          <a:p>
            <a:pPr>
              <a:spcAft>
                <a:spcPts val="600"/>
              </a:spcAft>
            </a:pPr>
            <a:r>
              <a:rPr lang="en-GB" sz="1000" b="1" dirty="0">
                <a:solidFill>
                  <a:srgbClr val="016364"/>
                </a:solidFill>
                <a:latin typeface="+mn-lt"/>
              </a:rPr>
              <a:t>Data Scientists </a:t>
            </a:r>
            <a:r>
              <a:rPr lang="en-GB" sz="1000" dirty="0">
                <a:latin typeface="+mn-lt"/>
              </a:rPr>
              <a:t>are a hybrid of engineering and analytical roles but can be less productive and more expensive than a small collaborative team of specialists.</a:t>
            </a:r>
          </a:p>
          <a:p>
            <a:pPr>
              <a:spcAft>
                <a:spcPts val="600"/>
              </a:spcAft>
            </a:pPr>
            <a:r>
              <a:rPr lang="en-GB" sz="1000" b="1" dirty="0">
                <a:solidFill>
                  <a:srgbClr val="016364"/>
                </a:solidFill>
                <a:latin typeface="+mn-lt"/>
              </a:rPr>
              <a:t>Data Analysts </a:t>
            </a:r>
            <a:r>
              <a:rPr lang="en-GB" sz="1000" dirty="0">
                <a:latin typeface="+mn-lt"/>
              </a:rPr>
              <a:t>support the team with ad-hoc data preparation for analysis, reporting and targeting, and data documentation, quality and in-depth knowledge.</a:t>
            </a:r>
          </a:p>
          <a:p>
            <a:pPr>
              <a:spcAft>
                <a:spcPts val="600"/>
              </a:spcAft>
            </a:pPr>
            <a:r>
              <a:rPr lang="en-GB" sz="1000" b="1" dirty="0">
                <a:solidFill>
                  <a:srgbClr val="016364"/>
                </a:solidFill>
                <a:latin typeface="+mn-lt"/>
              </a:rPr>
              <a:t>Reporting Analysts </a:t>
            </a:r>
            <a:r>
              <a:rPr lang="en-GB" sz="1000" dirty="0">
                <a:latin typeface="+mn-lt"/>
              </a:rPr>
              <a:t>prototype and productionise regular business, channel and segment performance reporting and commentary.</a:t>
            </a:r>
          </a:p>
          <a:p>
            <a:pPr>
              <a:spcAft>
                <a:spcPts val="600"/>
              </a:spcAft>
            </a:pPr>
            <a:r>
              <a:rPr lang="en-GB" sz="1000" b="1" dirty="0">
                <a:solidFill>
                  <a:srgbClr val="016364"/>
                </a:solidFill>
                <a:latin typeface="+mn-lt"/>
              </a:rPr>
              <a:t>Data Manager </a:t>
            </a:r>
            <a:r>
              <a:rPr lang="en-GB" sz="1000" dirty="0">
                <a:latin typeface="+mn-lt"/>
              </a:rPr>
              <a:t>oversees development, maintenance, compliance and enrichment of data assets.</a:t>
            </a:r>
          </a:p>
          <a:p>
            <a:pPr>
              <a:spcAft>
                <a:spcPts val="600"/>
              </a:spcAft>
            </a:pPr>
            <a:r>
              <a:rPr lang="en-GB" sz="1000" b="1" dirty="0">
                <a:solidFill>
                  <a:srgbClr val="016364"/>
                </a:solidFill>
                <a:latin typeface="+mn-lt"/>
              </a:rPr>
              <a:t>Data Engineer </a:t>
            </a:r>
            <a:r>
              <a:rPr lang="en-GB" sz="1000" dirty="0">
                <a:latin typeface="+mn-lt"/>
              </a:rPr>
              <a:t>supports data sourcing, integration, cleansing, enrichment and manipulation, ensuring consistency and accuracy and working with IT and suppliers.</a:t>
            </a:r>
          </a:p>
          <a:p>
            <a:pPr>
              <a:spcAft>
                <a:spcPts val="600"/>
              </a:spcAft>
            </a:pPr>
            <a:endParaRPr lang="en-GB" sz="1000" dirty="0">
              <a:latin typeface="+mn-lt"/>
            </a:endParaRPr>
          </a:p>
          <a:p>
            <a:pPr>
              <a:spcAft>
                <a:spcPts val="600"/>
              </a:spcAft>
            </a:pPr>
            <a:endParaRPr lang="en-GB" sz="1000" dirty="0">
              <a:latin typeface="+mn-lt"/>
            </a:endParaRPr>
          </a:p>
        </p:txBody>
      </p:sp>
      <p:sp>
        <p:nvSpPr>
          <p:cNvPr id="45" name="TextBox 44">
            <a:extLst>
              <a:ext uri="{FF2B5EF4-FFF2-40B4-BE49-F238E27FC236}">
                <a16:creationId xmlns:a16="http://schemas.microsoft.com/office/drawing/2014/main" id="{3D89F9E0-DB24-1EC7-B9D4-84C00E52901A}"/>
              </a:ext>
            </a:extLst>
          </p:cNvPr>
          <p:cNvSpPr txBox="1"/>
          <p:nvPr/>
        </p:nvSpPr>
        <p:spPr>
          <a:xfrm>
            <a:off x="270934" y="8225283"/>
            <a:ext cx="6306395" cy="1369124"/>
          </a:xfrm>
          <a:prstGeom prst="rect">
            <a:avLst/>
          </a:prstGeom>
        </p:spPr>
        <p:txBody>
          <a:bodyPr vert="horz" lIns="91440" tIns="45720" rIns="91440" bIns="45720" numCol="2" spcCol="360000" rtlCol="0">
            <a:noAutofit/>
          </a:bodyPr>
          <a:lstStyle>
            <a:defPPr>
              <a:defRPr lang="en-US"/>
            </a:defPPr>
            <a:lvl1pPr indent="0" defTabSz="685800">
              <a:lnSpc>
                <a:spcPct val="100000"/>
              </a:lnSpc>
              <a:spcBef>
                <a:spcPts val="0"/>
              </a:spcBef>
              <a:spcAft>
                <a:spcPts val="1200"/>
              </a:spcAft>
              <a:buFont typeface="Arial" panose="020B0604020202020204" pitchFamily="34" charset="0"/>
              <a:buNone/>
              <a:defRPr sz="1200">
                <a:latin typeface="Instrument Sans" pitchFamily="2" charset="0"/>
              </a:defRPr>
            </a:lvl1pPr>
            <a:lvl2pPr marL="514350" indent="-171450" defTabSz="685800">
              <a:lnSpc>
                <a:spcPct val="90000"/>
              </a:lnSpc>
              <a:spcBef>
                <a:spcPts val="375"/>
              </a:spcBef>
              <a:buFont typeface="Arial" panose="020B0604020202020204" pitchFamily="34" charset="0"/>
              <a:buChar char="•"/>
              <a:defRPr sz="1400">
                <a:latin typeface="Instrument Sans" pitchFamily="2" charset="0"/>
              </a:defRPr>
            </a:lvl2pPr>
            <a:lvl3pPr marL="857250" indent="-171450" defTabSz="685800">
              <a:lnSpc>
                <a:spcPct val="90000"/>
              </a:lnSpc>
              <a:spcBef>
                <a:spcPts val="375"/>
              </a:spcBef>
              <a:buFont typeface="Arial" panose="020B0604020202020204" pitchFamily="34" charset="0"/>
              <a:buChar char="•"/>
              <a:defRPr sz="1400">
                <a:latin typeface="Instrument Sans" pitchFamily="2" charset="0"/>
              </a:defRPr>
            </a:lvl3pPr>
            <a:lvl4pPr marL="1200150" indent="-171450" defTabSz="685800">
              <a:lnSpc>
                <a:spcPct val="90000"/>
              </a:lnSpc>
              <a:spcBef>
                <a:spcPts val="375"/>
              </a:spcBef>
              <a:buFont typeface="Arial" panose="020B0604020202020204" pitchFamily="34" charset="0"/>
              <a:buChar char="•"/>
              <a:defRPr sz="1400">
                <a:latin typeface="Instrument Sans" pitchFamily="2" charset="0"/>
              </a:defRPr>
            </a:lvl4pPr>
            <a:lvl5pPr marL="1543050" indent="-171450" defTabSz="685800">
              <a:lnSpc>
                <a:spcPct val="90000"/>
              </a:lnSpc>
              <a:spcBef>
                <a:spcPts val="375"/>
              </a:spcBef>
              <a:buFont typeface="Arial" panose="020B0604020202020204" pitchFamily="34" charset="0"/>
              <a:buChar char="•"/>
              <a:defRPr sz="1400">
                <a:latin typeface="Instrument Sans" pitchFamily="2"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a:spcAft>
                <a:spcPts val="600"/>
              </a:spcAft>
            </a:pPr>
            <a:r>
              <a:rPr lang="en-GB" sz="1000" b="1" dirty="0">
                <a:solidFill>
                  <a:srgbClr val="821428"/>
                </a:solidFill>
                <a:latin typeface="+mn-lt"/>
              </a:rPr>
              <a:t>CRM Delivery Manager </a:t>
            </a:r>
            <a:r>
              <a:rPr lang="en-GB" sz="1000" dirty="0">
                <a:latin typeface="+mn-lt"/>
              </a:rPr>
              <a:t>schedules targeting development tasks for outbound and inbound activity.</a:t>
            </a:r>
          </a:p>
          <a:p>
            <a:pPr>
              <a:spcAft>
                <a:spcPts val="600"/>
              </a:spcAft>
            </a:pPr>
            <a:r>
              <a:rPr lang="en-GB" sz="1000" b="1" dirty="0">
                <a:solidFill>
                  <a:srgbClr val="821428"/>
                </a:solidFill>
                <a:latin typeface="+mn-lt"/>
              </a:rPr>
              <a:t>Campaign Manager / Campaign Executive </a:t>
            </a:r>
            <a:r>
              <a:rPr lang="en-GB" sz="1000" dirty="0">
                <a:latin typeface="+mn-lt"/>
              </a:rPr>
              <a:t>develops creative content and assets to support targeting.</a:t>
            </a:r>
          </a:p>
          <a:p>
            <a:pPr>
              <a:spcAft>
                <a:spcPts val="600"/>
              </a:spcAft>
            </a:pPr>
            <a:endParaRPr lang="en-GB" sz="1000" dirty="0">
              <a:latin typeface="+mn-lt"/>
            </a:endParaRPr>
          </a:p>
          <a:p>
            <a:pPr>
              <a:spcAft>
                <a:spcPts val="600"/>
              </a:spcAft>
            </a:pPr>
            <a:r>
              <a:rPr lang="en-GB" sz="1000" b="1" dirty="0">
                <a:solidFill>
                  <a:srgbClr val="821428"/>
                </a:solidFill>
                <a:latin typeface="+mn-lt"/>
              </a:rPr>
              <a:t>Segment Executive / Decisioning Executive / Selections Executive </a:t>
            </a:r>
            <a:r>
              <a:rPr lang="en-GB" sz="1000" dirty="0">
                <a:latin typeface="+mn-lt"/>
              </a:rPr>
              <a:t>develops and executes customer targeting activities using data according to segment or targeting strategy.</a:t>
            </a:r>
          </a:p>
          <a:p>
            <a:pPr>
              <a:spcAft>
                <a:spcPts val="600"/>
              </a:spcAft>
            </a:pPr>
            <a:r>
              <a:rPr lang="en-GB" sz="1000" b="1" dirty="0">
                <a:solidFill>
                  <a:srgbClr val="821428"/>
                </a:solidFill>
                <a:latin typeface="+mn-lt"/>
              </a:rPr>
              <a:t>Head of Decisioning </a:t>
            </a:r>
            <a:r>
              <a:rPr lang="en-GB" sz="1000" dirty="0">
                <a:latin typeface="+mn-lt"/>
              </a:rPr>
              <a:t>manages and optimises customer contact activities, business rules</a:t>
            </a:r>
            <a:br>
              <a:rPr lang="en-GB" sz="1000" dirty="0">
                <a:latin typeface="+mn-lt"/>
              </a:rPr>
            </a:br>
            <a:r>
              <a:rPr lang="en-GB" sz="1000" dirty="0">
                <a:latin typeface="+mn-lt"/>
              </a:rPr>
              <a:t>and data-driven targeting.</a:t>
            </a:r>
          </a:p>
        </p:txBody>
      </p:sp>
    </p:spTree>
    <p:extLst>
      <p:ext uri="{BB962C8B-B14F-4D97-AF65-F5344CB8AC3E}">
        <p14:creationId xmlns:p14="http://schemas.microsoft.com/office/powerpoint/2010/main" val="3296815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6A8762A-0200-57E9-B64A-ED556B9ECC60}"/>
              </a:ext>
            </a:extLst>
          </p:cNvPr>
          <p:cNvSpPr>
            <a:spLocks noGrp="1"/>
          </p:cNvSpPr>
          <p:nvPr>
            <p:ph type="sldNum" sz="quarter" idx="11"/>
          </p:nvPr>
        </p:nvSpPr>
        <p:spPr>
          <a:xfrm>
            <a:off x="4794999" y="9480097"/>
            <a:ext cx="1543050" cy="263702"/>
          </a:xfrm>
        </p:spPr>
        <p:txBody>
          <a:bodyPr/>
          <a:lstStyle/>
          <a:p>
            <a:fld id="{458D18B0-4C75-443C-A72D-F18C817099F6}" type="slidenum">
              <a:rPr lang="en-GB" smtClean="0"/>
              <a:pPr/>
              <a:t>17</a:t>
            </a:fld>
            <a:endParaRPr lang="en-GB"/>
          </a:p>
        </p:txBody>
      </p:sp>
      <p:sp>
        <p:nvSpPr>
          <p:cNvPr id="10" name="Rectangle 9">
            <a:extLst>
              <a:ext uri="{FF2B5EF4-FFF2-40B4-BE49-F238E27FC236}">
                <a16:creationId xmlns:a16="http://schemas.microsoft.com/office/drawing/2014/main" id="{1A7ADEC1-50CF-9808-76C0-657157B8EE10}"/>
              </a:ext>
            </a:extLst>
          </p:cNvPr>
          <p:cNvSpPr/>
          <p:nvPr/>
        </p:nvSpPr>
        <p:spPr>
          <a:xfrm>
            <a:off x="0" y="0"/>
            <a:ext cx="6858000" cy="1079500"/>
          </a:xfrm>
          <a:prstGeom prst="rect">
            <a:avLst/>
          </a:prstGeom>
          <a:gradFill flip="none" rotWithShape="1">
            <a:gsLst>
              <a:gs pos="10000">
                <a:srgbClr val="1D1F3D"/>
              </a:gs>
              <a:gs pos="100000">
                <a:srgbClr val="13486D"/>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2C49A7F4-0692-F246-309B-44F45D26100C}"/>
              </a:ext>
            </a:extLst>
          </p:cNvPr>
          <p:cNvSpPr>
            <a:spLocks noGrp="1"/>
          </p:cNvSpPr>
          <p:nvPr>
            <p:ph type="title"/>
          </p:nvPr>
        </p:nvSpPr>
        <p:spPr>
          <a:xfrm>
            <a:off x="270934" y="311593"/>
            <a:ext cx="6299200" cy="456315"/>
          </a:xfrm>
        </p:spPr>
        <p:txBody>
          <a:bodyPr vert="horz" lIns="91440" tIns="45720" rIns="91440" bIns="45720" rtlCol="0" anchor="ctr">
            <a:normAutofit/>
          </a:bodyPr>
          <a:lstStyle/>
          <a:p>
            <a:r>
              <a:rPr lang="en-GB">
                <a:solidFill>
                  <a:srgbClr val="FDFBF6"/>
                </a:solidFill>
              </a:rPr>
              <a:t>EXAMPLE APTITUDES</a:t>
            </a:r>
          </a:p>
        </p:txBody>
      </p:sp>
      <p:pic>
        <p:nvPicPr>
          <p:cNvPr id="2" name="Picture 1" descr="A group of people with arms around each other&#10;&#10;Description automatically generated">
            <a:extLst>
              <a:ext uri="{FF2B5EF4-FFF2-40B4-BE49-F238E27FC236}">
                <a16:creationId xmlns:a16="http://schemas.microsoft.com/office/drawing/2014/main" id="{1DBCAD84-9F70-BD6C-1B2C-BE9AFE8BC8DB}"/>
              </a:ext>
            </a:extLst>
          </p:cNvPr>
          <p:cNvPicPr>
            <a:picLocks noChangeAspect="1"/>
          </p:cNvPicPr>
          <p:nvPr/>
        </p:nvPicPr>
        <p:blipFill>
          <a:blip r:embed="rId2">
            <a:alphaModFix amt="5000"/>
            <a:extLst>
              <a:ext uri="{28A0092B-C50C-407E-A947-70E740481C1C}">
                <a14:useLocalDpi xmlns:a14="http://schemas.microsoft.com/office/drawing/2010/main" val="0"/>
              </a:ext>
            </a:extLst>
          </a:blip>
          <a:srcRect b="39116"/>
          <a:stretch/>
        </p:blipFill>
        <p:spPr>
          <a:xfrm>
            <a:off x="6015054" y="652956"/>
            <a:ext cx="699013" cy="425586"/>
          </a:xfrm>
          <a:prstGeom prst="rect">
            <a:avLst/>
          </a:prstGeom>
        </p:spPr>
      </p:pic>
      <p:pic>
        <p:nvPicPr>
          <p:cNvPr id="9" name="Picture 8" descr="A group of people with arms around each other&#10;&#10;Description automatically generated">
            <a:extLst>
              <a:ext uri="{FF2B5EF4-FFF2-40B4-BE49-F238E27FC236}">
                <a16:creationId xmlns:a16="http://schemas.microsoft.com/office/drawing/2014/main" id="{B3A0070B-F495-1776-BE88-83BF501A32A9}"/>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6015054" y="-89579"/>
            <a:ext cx="699013" cy="699013"/>
          </a:xfrm>
          <a:prstGeom prst="rect">
            <a:avLst/>
          </a:prstGeom>
        </p:spPr>
      </p:pic>
      <p:pic>
        <p:nvPicPr>
          <p:cNvPr id="11" name="Picture 10" descr="A group of people with arms around each other&#10;&#10;Description automatically generated">
            <a:extLst>
              <a:ext uri="{FF2B5EF4-FFF2-40B4-BE49-F238E27FC236}">
                <a16:creationId xmlns:a16="http://schemas.microsoft.com/office/drawing/2014/main" id="{9BE26F84-2D22-EFEB-08E5-6B8654B679B2}"/>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5172108" y="-89579"/>
            <a:ext cx="699013" cy="699013"/>
          </a:xfrm>
          <a:prstGeom prst="rect">
            <a:avLst/>
          </a:prstGeom>
        </p:spPr>
      </p:pic>
      <p:pic>
        <p:nvPicPr>
          <p:cNvPr id="13" name="Picture 12" descr="A group of people with arms around each other&#10;&#10;Description automatically generated">
            <a:extLst>
              <a:ext uri="{FF2B5EF4-FFF2-40B4-BE49-F238E27FC236}">
                <a16:creationId xmlns:a16="http://schemas.microsoft.com/office/drawing/2014/main" id="{8BA623FD-00BC-FBEB-A8FF-C09E03B11FBD}"/>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4329162" y="-89579"/>
            <a:ext cx="699013" cy="699013"/>
          </a:xfrm>
          <a:prstGeom prst="rect">
            <a:avLst/>
          </a:prstGeom>
        </p:spPr>
      </p:pic>
      <p:pic>
        <p:nvPicPr>
          <p:cNvPr id="14" name="Picture 13" descr="A group of people with arms around each other&#10;&#10;Description automatically generated">
            <a:extLst>
              <a:ext uri="{FF2B5EF4-FFF2-40B4-BE49-F238E27FC236}">
                <a16:creationId xmlns:a16="http://schemas.microsoft.com/office/drawing/2014/main" id="{C6AA265A-AD43-236A-9411-CB9EFFA461C0}"/>
              </a:ext>
            </a:extLst>
          </p:cNvPr>
          <p:cNvPicPr>
            <a:picLocks noChangeAspect="1"/>
          </p:cNvPicPr>
          <p:nvPr/>
        </p:nvPicPr>
        <p:blipFill>
          <a:blip r:embed="rId2">
            <a:alphaModFix amt="5000"/>
            <a:extLst>
              <a:ext uri="{28A0092B-C50C-407E-A947-70E740481C1C}">
                <a14:useLocalDpi xmlns:a14="http://schemas.microsoft.com/office/drawing/2010/main" val="0"/>
              </a:ext>
            </a:extLst>
          </a:blip>
          <a:srcRect b="39116"/>
          <a:stretch/>
        </p:blipFill>
        <p:spPr>
          <a:xfrm>
            <a:off x="5170309" y="652956"/>
            <a:ext cx="699013" cy="425586"/>
          </a:xfrm>
          <a:prstGeom prst="rect">
            <a:avLst/>
          </a:prstGeom>
        </p:spPr>
      </p:pic>
      <p:pic>
        <p:nvPicPr>
          <p:cNvPr id="15" name="Picture 14" descr="A group of people with arms around each other&#10;&#10;Description automatically generated">
            <a:extLst>
              <a:ext uri="{FF2B5EF4-FFF2-40B4-BE49-F238E27FC236}">
                <a16:creationId xmlns:a16="http://schemas.microsoft.com/office/drawing/2014/main" id="{8A43C585-E02F-5434-AB7A-D9E80AFB024D}"/>
              </a:ext>
            </a:extLst>
          </p:cNvPr>
          <p:cNvPicPr>
            <a:picLocks noChangeAspect="1"/>
          </p:cNvPicPr>
          <p:nvPr/>
        </p:nvPicPr>
        <p:blipFill>
          <a:blip r:embed="rId2">
            <a:alphaModFix amt="5000"/>
            <a:extLst>
              <a:ext uri="{28A0092B-C50C-407E-A947-70E740481C1C}">
                <a14:useLocalDpi xmlns:a14="http://schemas.microsoft.com/office/drawing/2010/main" val="0"/>
              </a:ext>
            </a:extLst>
          </a:blip>
          <a:srcRect b="39116"/>
          <a:stretch/>
        </p:blipFill>
        <p:spPr>
          <a:xfrm>
            <a:off x="4325564" y="652956"/>
            <a:ext cx="699013" cy="425586"/>
          </a:xfrm>
          <a:prstGeom prst="rect">
            <a:avLst/>
          </a:prstGeom>
        </p:spPr>
      </p:pic>
      <p:graphicFrame>
        <p:nvGraphicFramePr>
          <p:cNvPr id="47" name="Chart 46">
            <a:extLst>
              <a:ext uri="{FF2B5EF4-FFF2-40B4-BE49-F238E27FC236}">
                <a16:creationId xmlns:a16="http://schemas.microsoft.com/office/drawing/2014/main" id="{027DE5C8-67DC-FBCC-CB12-833DA7E96B13}"/>
              </a:ext>
            </a:extLst>
          </p:cNvPr>
          <p:cNvGraphicFramePr/>
          <p:nvPr>
            <p:extLst>
              <p:ext uri="{D42A27DB-BD31-4B8C-83A1-F6EECF244321}">
                <p14:modId xmlns:p14="http://schemas.microsoft.com/office/powerpoint/2010/main" val="3575919052"/>
              </p:ext>
            </p:extLst>
          </p:nvPr>
        </p:nvGraphicFramePr>
        <p:xfrm>
          <a:off x="3333750" y="1456729"/>
          <a:ext cx="3236383" cy="20744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1" name="Chart 50">
            <a:extLst>
              <a:ext uri="{FF2B5EF4-FFF2-40B4-BE49-F238E27FC236}">
                <a16:creationId xmlns:a16="http://schemas.microsoft.com/office/drawing/2014/main" id="{85D4FEEA-4255-2820-92A7-9E347B9D47B8}"/>
              </a:ext>
            </a:extLst>
          </p:cNvPr>
          <p:cNvGraphicFramePr/>
          <p:nvPr>
            <p:extLst>
              <p:ext uri="{D42A27DB-BD31-4B8C-83A1-F6EECF244321}">
                <p14:modId xmlns:p14="http://schemas.microsoft.com/office/powerpoint/2010/main" val="1234007653"/>
              </p:ext>
            </p:extLst>
          </p:nvPr>
        </p:nvGraphicFramePr>
        <p:xfrm>
          <a:off x="94721" y="3806645"/>
          <a:ext cx="3415242" cy="20744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a:extLst>
              <a:ext uri="{FF2B5EF4-FFF2-40B4-BE49-F238E27FC236}">
                <a16:creationId xmlns:a16="http://schemas.microsoft.com/office/drawing/2014/main" id="{ABB2A31B-DE3A-1C2A-8423-7F541F4AD696}"/>
              </a:ext>
            </a:extLst>
          </p:cNvPr>
          <p:cNvGraphicFramePr/>
          <p:nvPr>
            <p:extLst>
              <p:ext uri="{D42A27DB-BD31-4B8C-83A1-F6EECF244321}">
                <p14:modId xmlns:p14="http://schemas.microsoft.com/office/powerpoint/2010/main" val="2048608126"/>
              </p:ext>
            </p:extLst>
          </p:nvPr>
        </p:nvGraphicFramePr>
        <p:xfrm>
          <a:off x="13759" y="1456729"/>
          <a:ext cx="3415241" cy="20744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Chart 18">
            <a:extLst>
              <a:ext uri="{FF2B5EF4-FFF2-40B4-BE49-F238E27FC236}">
                <a16:creationId xmlns:a16="http://schemas.microsoft.com/office/drawing/2014/main" id="{F6CF79EA-4552-CCEA-1716-317912E8E58F}"/>
              </a:ext>
            </a:extLst>
          </p:cNvPr>
          <p:cNvGraphicFramePr/>
          <p:nvPr>
            <p:extLst>
              <p:ext uri="{D42A27DB-BD31-4B8C-83A1-F6EECF244321}">
                <p14:modId xmlns:p14="http://schemas.microsoft.com/office/powerpoint/2010/main" val="3740041076"/>
              </p:ext>
            </p:extLst>
          </p:nvPr>
        </p:nvGraphicFramePr>
        <p:xfrm>
          <a:off x="3244321" y="3797942"/>
          <a:ext cx="3415242" cy="207449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Chart 19">
            <a:extLst>
              <a:ext uri="{FF2B5EF4-FFF2-40B4-BE49-F238E27FC236}">
                <a16:creationId xmlns:a16="http://schemas.microsoft.com/office/drawing/2014/main" id="{F38E8E97-A7A3-59C1-48B4-B74EB927711E}"/>
              </a:ext>
            </a:extLst>
          </p:cNvPr>
          <p:cNvGraphicFramePr/>
          <p:nvPr>
            <p:extLst>
              <p:ext uri="{D42A27DB-BD31-4B8C-83A1-F6EECF244321}">
                <p14:modId xmlns:p14="http://schemas.microsoft.com/office/powerpoint/2010/main" val="1162993454"/>
              </p:ext>
            </p:extLst>
          </p:nvPr>
        </p:nvGraphicFramePr>
        <p:xfrm>
          <a:off x="94721" y="6057812"/>
          <a:ext cx="3415242" cy="207449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2" name="Chart 21">
            <a:extLst>
              <a:ext uri="{FF2B5EF4-FFF2-40B4-BE49-F238E27FC236}">
                <a16:creationId xmlns:a16="http://schemas.microsoft.com/office/drawing/2014/main" id="{D901046F-093B-F0D7-6DE7-8B0E3031A092}"/>
              </a:ext>
            </a:extLst>
          </p:cNvPr>
          <p:cNvGraphicFramePr/>
          <p:nvPr>
            <p:extLst>
              <p:ext uri="{D42A27DB-BD31-4B8C-83A1-F6EECF244321}">
                <p14:modId xmlns:p14="http://schemas.microsoft.com/office/powerpoint/2010/main" val="283758023"/>
              </p:ext>
            </p:extLst>
          </p:nvPr>
        </p:nvGraphicFramePr>
        <p:xfrm>
          <a:off x="3244321" y="6057811"/>
          <a:ext cx="3415242" cy="2074493"/>
        </p:xfrm>
        <a:graphic>
          <a:graphicData uri="http://schemas.openxmlformats.org/drawingml/2006/chart">
            <c:chart xmlns:c="http://schemas.openxmlformats.org/drawingml/2006/chart" xmlns:r="http://schemas.openxmlformats.org/officeDocument/2006/relationships" r:id="rId8"/>
          </a:graphicData>
        </a:graphic>
      </p:graphicFrame>
      <p:sp>
        <p:nvSpPr>
          <p:cNvPr id="24" name="Text Placeholder 2">
            <a:extLst>
              <a:ext uri="{FF2B5EF4-FFF2-40B4-BE49-F238E27FC236}">
                <a16:creationId xmlns:a16="http://schemas.microsoft.com/office/drawing/2014/main" id="{FEFED285-29E6-9236-63E1-2A15980B9435}"/>
              </a:ext>
            </a:extLst>
          </p:cNvPr>
          <p:cNvSpPr txBox="1">
            <a:spLocks/>
          </p:cNvSpPr>
          <p:nvPr/>
        </p:nvSpPr>
        <p:spPr>
          <a:xfrm>
            <a:off x="280672" y="8357537"/>
            <a:ext cx="3415242" cy="815807"/>
          </a:xfrm>
          <a:prstGeom prst="rect">
            <a:avLst/>
          </a:prstGeom>
        </p:spPr>
        <p:txBody>
          <a:bodyPr vert="horz" lIns="91440" tIns="45720" rIns="91440" bIns="45720" numCol="1" spcCol="180000" rtlCol="0">
            <a:noAutofit/>
          </a:bodyPr>
          <a:lstStyle>
            <a:lvl1pPr marL="0" indent="0" algn="l" defTabSz="6858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Instrument Sans"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600"/>
              </a:spcAft>
            </a:pPr>
            <a:r>
              <a:rPr lang="en-GB" sz="800" b="1">
                <a:solidFill>
                  <a:srgbClr val="1D1F3D"/>
                </a:solidFill>
              </a:rPr>
              <a:t>Strategic: </a:t>
            </a:r>
            <a:r>
              <a:rPr lang="en-GB" sz="800"/>
              <a:t>Applies holistic, long-term lens to ideation &amp; planning.</a:t>
            </a:r>
          </a:p>
          <a:p>
            <a:pPr>
              <a:spcAft>
                <a:spcPts val="600"/>
              </a:spcAft>
            </a:pPr>
            <a:r>
              <a:rPr lang="en-GB" sz="800" b="1">
                <a:solidFill>
                  <a:srgbClr val="1D1F3D"/>
                </a:solidFill>
              </a:rPr>
              <a:t>Technical:</a:t>
            </a:r>
            <a:r>
              <a:rPr lang="en-GB" sz="800" b="1"/>
              <a:t> </a:t>
            </a:r>
            <a:r>
              <a:rPr lang="en-GB" sz="800"/>
              <a:t>Expertise with tools, platforms, &amp; methodologies </a:t>
            </a:r>
          </a:p>
          <a:p>
            <a:pPr>
              <a:spcAft>
                <a:spcPts val="600"/>
              </a:spcAft>
            </a:pPr>
            <a:r>
              <a:rPr lang="en-GB" sz="800" b="1">
                <a:solidFill>
                  <a:srgbClr val="1D1F3D"/>
                </a:solidFill>
              </a:rPr>
              <a:t>Analytical: </a:t>
            </a:r>
            <a:r>
              <a:rPr lang="en-GB" sz="800"/>
              <a:t>logic, problem solving, pattern recognition, &amp; data literacy</a:t>
            </a:r>
          </a:p>
          <a:p>
            <a:pPr>
              <a:spcAft>
                <a:spcPts val="600"/>
              </a:spcAft>
            </a:pPr>
            <a:r>
              <a:rPr lang="en-GB" sz="800" b="1">
                <a:solidFill>
                  <a:srgbClr val="1D1F3D"/>
                </a:solidFill>
              </a:rPr>
              <a:t>Communication: </a:t>
            </a:r>
            <a:r>
              <a:rPr lang="en-GB" sz="800"/>
              <a:t>Clarity &amp; quality of written &amp; verbal communication</a:t>
            </a:r>
            <a:endParaRPr lang="en-GB" sz="800" b="1"/>
          </a:p>
        </p:txBody>
      </p:sp>
      <p:sp>
        <p:nvSpPr>
          <p:cNvPr id="27" name="TextBox 26">
            <a:extLst>
              <a:ext uri="{FF2B5EF4-FFF2-40B4-BE49-F238E27FC236}">
                <a16:creationId xmlns:a16="http://schemas.microsoft.com/office/drawing/2014/main" id="{2F492ACB-A30A-02F4-E560-DA28F405985B}"/>
              </a:ext>
            </a:extLst>
          </p:cNvPr>
          <p:cNvSpPr txBox="1"/>
          <p:nvPr/>
        </p:nvSpPr>
        <p:spPr>
          <a:xfrm>
            <a:off x="280671" y="8165590"/>
            <a:ext cx="630766" cy="261610"/>
          </a:xfrm>
          <a:prstGeom prst="rect">
            <a:avLst/>
          </a:prstGeom>
          <a:noFill/>
        </p:spPr>
        <p:txBody>
          <a:bodyPr wrap="square" rtlCol="0">
            <a:spAutoFit/>
          </a:bodyPr>
          <a:lstStyle/>
          <a:p>
            <a:r>
              <a:rPr lang="en-GB" sz="1100" b="1">
                <a:solidFill>
                  <a:srgbClr val="1D1F3D"/>
                </a:solidFill>
              </a:rPr>
              <a:t>Key</a:t>
            </a:r>
          </a:p>
        </p:txBody>
      </p:sp>
      <p:sp>
        <p:nvSpPr>
          <p:cNvPr id="4" name="TextBox 3">
            <a:extLst>
              <a:ext uri="{FF2B5EF4-FFF2-40B4-BE49-F238E27FC236}">
                <a16:creationId xmlns:a16="http://schemas.microsoft.com/office/drawing/2014/main" id="{1F3B8322-895B-7D78-8C36-5262C0DF4AAD}"/>
              </a:ext>
            </a:extLst>
          </p:cNvPr>
          <p:cNvSpPr txBox="1"/>
          <p:nvPr/>
        </p:nvSpPr>
        <p:spPr>
          <a:xfrm>
            <a:off x="280671" y="1255664"/>
            <a:ext cx="6289463" cy="276999"/>
          </a:xfrm>
          <a:prstGeom prst="rect">
            <a:avLst/>
          </a:prstGeom>
          <a:solidFill>
            <a:srgbClr val="13E2BA"/>
          </a:solidFill>
        </p:spPr>
        <p:txBody>
          <a:bodyPr wrap="square" rtlCol="0">
            <a:spAutoFit/>
          </a:bodyPr>
          <a:lstStyle/>
          <a:p>
            <a:r>
              <a:rPr lang="en-GB" sz="1200" b="1">
                <a:solidFill>
                  <a:schemeClr val="bg1"/>
                </a:solidFill>
              </a:rPr>
              <a:t>CUSTOMER STRATEGY</a:t>
            </a:r>
          </a:p>
        </p:txBody>
      </p:sp>
      <p:sp>
        <p:nvSpPr>
          <p:cNvPr id="25" name="TextBox 24">
            <a:extLst>
              <a:ext uri="{FF2B5EF4-FFF2-40B4-BE49-F238E27FC236}">
                <a16:creationId xmlns:a16="http://schemas.microsoft.com/office/drawing/2014/main" id="{21FC2DD7-52BF-BEDF-22D9-E1ED00EC4CE8}"/>
              </a:ext>
            </a:extLst>
          </p:cNvPr>
          <p:cNvSpPr txBox="1"/>
          <p:nvPr/>
        </p:nvSpPr>
        <p:spPr>
          <a:xfrm>
            <a:off x="280671" y="3600109"/>
            <a:ext cx="6289463" cy="276999"/>
          </a:xfrm>
          <a:prstGeom prst="rect">
            <a:avLst/>
          </a:prstGeom>
          <a:solidFill>
            <a:srgbClr val="016364"/>
          </a:solidFill>
        </p:spPr>
        <p:txBody>
          <a:bodyPr wrap="square" rtlCol="0">
            <a:spAutoFit/>
          </a:bodyPr>
          <a:lstStyle>
            <a:defPPr>
              <a:defRPr lang="en-US"/>
            </a:defPPr>
            <a:lvl1pPr>
              <a:defRPr sz="1200" b="1">
                <a:solidFill>
                  <a:schemeClr val="bg1"/>
                </a:solidFill>
              </a:defRPr>
            </a:lvl1pPr>
          </a:lstStyle>
          <a:p>
            <a:r>
              <a:rPr lang="en-GB"/>
              <a:t>DATA AND INSIGHT</a:t>
            </a:r>
          </a:p>
        </p:txBody>
      </p:sp>
      <p:sp>
        <p:nvSpPr>
          <p:cNvPr id="28" name="TextBox 27">
            <a:extLst>
              <a:ext uri="{FF2B5EF4-FFF2-40B4-BE49-F238E27FC236}">
                <a16:creationId xmlns:a16="http://schemas.microsoft.com/office/drawing/2014/main" id="{875D608C-6D65-DEE7-E36F-5A7423DD97D5}"/>
              </a:ext>
            </a:extLst>
          </p:cNvPr>
          <p:cNvSpPr txBox="1"/>
          <p:nvPr/>
        </p:nvSpPr>
        <p:spPr>
          <a:xfrm>
            <a:off x="280671" y="5914989"/>
            <a:ext cx="6289463" cy="276999"/>
          </a:xfrm>
          <a:prstGeom prst="rect">
            <a:avLst/>
          </a:prstGeom>
          <a:solidFill>
            <a:srgbClr val="821428"/>
          </a:solidFill>
        </p:spPr>
        <p:txBody>
          <a:bodyPr wrap="square" rtlCol="0">
            <a:spAutoFit/>
          </a:bodyPr>
          <a:lstStyle/>
          <a:p>
            <a:r>
              <a:rPr lang="en-GB" sz="1200" b="1">
                <a:solidFill>
                  <a:schemeClr val="bg1"/>
                </a:solidFill>
              </a:rPr>
              <a:t>DECISIONING</a:t>
            </a:r>
          </a:p>
        </p:txBody>
      </p:sp>
      <p:sp>
        <p:nvSpPr>
          <p:cNvPr id="29" name="Footer Placeholder 28">
            <a:extLst>
              <a:ext uri="{FF2B5EF4-FFF2-40B4-BE49-F238E27FC236}">
                <a16:creationId xmlns:a16="http://schemas.microsoft.com/office/drawing/2014/main" id="{F958D8CB-EF1C-6D96-783C-1862AE3B9FF6}"/>
              </a:ext>
            </a:extLst>
          </p:cNvPr>
          <p:cNvSpPr>
            <a:spLocks noGrp="1"/>
          </p:cNvSpPr>
          <p:nvPr>
            <p:ph type="ftr" sz="quarter" idx="10"/>
          </p:nvPr>
        </p:nvSpPr>
        <p:spPr/>
        <p:txBody>
          <a:bodyPr/>
          <a:lstStyle/>
          <a:p>
            <a:r>
              <a:rPr lang="en-GB"/>
              <a:t>Whitepaper - Marketing Capability</a:t>
            </a:r>
          </a:p>
        </p:txBody>
      </p:sp>
      <p:sp>
        <p:nvSpPr>
          <p:cNvPr id="30" name="Text Placeholder 2">
            <a:extLst>
              <a:ext uri="{FF2B5EF4-FFF2-40B4-BE49-F238E27FC236}">
                <a16:creationId xmlns:a16="http://schemas.microsoft.com/office/drawing/2014/main" id="{014EB0DD-92BA-F854-840C-3FD633060855}"/>
              </a:ext>
            </a:extLst>
          </p:cNvPr>
          <p:cNvSpPr txBox="1">
            <a:spLocks/>
          </p:cNvSpPr>
          <p:nvPr/>
        </p:nvSpPr>
        <p:spPr>
          <a:xfrm>
            <a:off x="3613658" y="8357537"/>
            <a:ext cx="3162086" cy="815807"/>
          </a:xfrm>
          <a:prstGeom prst="rect">
            <a:avLst/>
          </a:prstGeom>
        </p:spPr>
        <p:txBody>
          <a:bodyPr vert="horz" lIns="91440" tIns="45720" rIns="91440" bIns="45720" numCol="1" spcCol="180000" rtlCol="0">
            <a:noAutofit/>
          </a:bodyPr>
          <a:lstStyle>
            <a:lvl1pPr marL="0" indent="0" algn="l" defTabSz="6858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Instrument Sans"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600"/>
              </a:spcAft>
            </a:pPr>
            <a:r>
              <a:rPr lang="en-GB" sz="800" b="1">
                <a:solidFill>
                  <a:srgbClr val="1D1F3D"/>
                </a:solidFill>
              </a:rPr>
              <a:t>Commercial: </a:t>
            </a:r>
            <a:r>
              <a:rPr lang="en-GB" sz="800"/>
              <a:t>Understanding of &amp; focus on monetary impact </a:t>
            </a:r>
            <a:endParaRPr lang="en-GB" sz="800" b="1"/>
          </a:p>
          <a:p>
            <a:pPr>
              <a:spcAft>
                <a:spcPts val="600"/>
              </a:spcAft>
            </a:pPr>
            <a:r>
              <a:rPr lang="en-GB" sz="800" b="1">
                <a:solidFill>
                  <a:srgbClr val="1D1F3D"/>
                </a:solidFill>
              </a:rPr>
              <a:t>Business Acumen: </a:t>
            </a:r>
            <a:r>
              <a:rPr lang="en-GB" sz="800"/>
              <a:t>Understanding of impact on wider business</a:t>
            </a:r>
            <a:endParaRPr lang="en-GB" sz="800" b="1"/>
          </a:p>
          <a:p>
            <a:pPr>
              <a:spcAft>
                <a:spcPts val="600"/>
              </a:spcAft>
            </a:pPr>
            <a:r>
              <a:rPr lang="en-GB" sz="800" b="1">
                <a:solidFill>
                  <a:srgbClr val="1D1F3D"/>
                </a:solidFill>
              </a:rPr>
              <a:t>Delivery: </a:t>
            </a:r>
            <a:r>
              <a:rPr lang="en-GB" sz="800"/>
              <a:t>Project management &amp; execution focus and ability</a:t>
            </a:r>
          </a:p>
          <a:p>
            <a:pPr>
              <a:spcAft>
                <a:spcPts val="600"/>
              </a:spcAft>
            </a:pPr>
            <a:r>
              <a:rPr lang="en-GB" sz="800" b="1">
                <a:solidFill>
                  <a:srgbClr val="1D1F3D"/>
                </a:solidFill>
              </a:rPr>
              <a:t>Creative: </a:t>
            </a:r>
            <a:r>
              <a:rPr lang="en-GB" sz="800"/>
              <a:t>ability to ideate &amp; problem solve in a flexible way</a:t>
            </a:r>
            <a:endParaRPr lang="en-GB" sz="800" b="1"/>
          </a:p>
        </p:txBody>
      </p:sp>
    </p:spTree>
    <p:extLst>
      <p:ext uri="{BB962C8B-B14F-4D97-AF65-F5344CB8AC3E}">
        <p14:creationId xmlns:p14="http://schemas.microsoft.com/office/powerpoint/2010/main" val="1631595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7737DC3-EBB4-E54D-C1EF-D97925F40FEA}"/>
              </a:ext>
            </a:extLst>
          </p:cNvPr>
          <p:cNvSpPr>
            <a:spLocks noGrp="1"/>
          </p:cNvSpPr>
          <p:nvPr>
            <p:ph type="ftr" sz="quarter" idx="10"/>
          </p:nvPr>
        </p:nvSpPr>
        <p:spPr/>
        <p:txBody>
          <a:bodyPr/>
          <a:lstStyle/>
          <a:p>
            <a:r>
              <a:rPr lang="en-GB"/>
              <a:t>Whitepaper - Marketing Capability</a:t>
            </a:r>
          </a:p>
        </p:txBody>
      </p:sp>
      <p:sp>
        <p:nvSpPr>
          <p:cNvPr id="5" name="Slide Number Placeholder 4">
            <a:extLst>
              <a:ext uri="{FF2B5EF4-FFF2-40B4-BE49-F238E27FC236}">
                <a16:creationId xmlns:a16="http://schemas.microsoft.com/office/drawing/2014/main" id="{26A8762A-0200-57E9-B64A-ED556B9ECC60}"/>
              </a:ext>
            </a:extLst>
          </p:cNvPr>
          <p:cNvSpPr>
            <a:spLocks noGrp="1"/>
          </p:cNvSpPr>
          <p:nvPr>
            <p:ph type="sldNum" sz="quarter" idx="11"/>
          </p:nvPr>
        </p:nvSpPr>
        <p:spPr/>
        <p:txBody>
          <a:bodyPr/>
          <a:lstStyle/>
          <a:p>
            <a:fld id="{458D18B0-4C75-443C-A72D-F18C817099F6}" type="slidenum">
              <a:rPr lang="en-GB" smtClean="0"/>
              <a:pPr/>
              <a:t>18</a:t>
            </a:fld>
            <a:endParaRPr lang="en-GB"/>
          </a:p>
        </p:txBody>
      </p:sp>
      <p:sp>
        <p:nvSpPr>
          <p:cNvPr id="10" name="Rectangle 9">
            <a:extLst>
              <a:ext uri="{FF2B5EF4-FFF2-40B4-BE49-F238E27FC236}">
                <a16:creationId xmlns:a16="http://schemas.microsoft.com/office/drawing/2014/main" id="{1A7ADEC1-50CF-9808-76C0-657157B8EE10}"/>
              </a:ext>
            </a:extLst>
          </p:cNvPr>
          <p:cNvSpPr/>
          <p:nvPr/>
        </p:nvSpPr>
        <p:spPr>
          <a:xfrm>
            <a:off x="0" y="0"/>
            <a:ext cx="6858000" cy="1079500"/>
          </a:xfrm>
          <a:prstGeom prst="rect">
            <a:avLst/>
          </a:prstGeom>
          <a:gradFill flip="none" rotWithShape="1">
            <a:gsLst>
              <a:gs pos="10000">
                <a:srgbClr val="1D1F3D"/>
              </a:gs>
              <a:gs pos="100000">
                <a:srgbClr val="13486D"/>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2C49A7F4-0692-F246-309B-44F45D26100C}"/>
              </a:ext>
            </a:extLst>
          </p:cNvPr>
          <p:cNvSpPr>
            <a:spLocks noGrp="1"/>
          </p:cNvSpPr>
          <p:nvPr>
            <p:ph type="title"/>
          </p:nvPr>
        </p:nvSpPr>
        <p:spPr>
          <a:xfrm>
            <a:off x="270934" y="311593"/>
            <a:ext cx="6299200" cy="456315"/>
          </a:xfrm>
        </p:spPr>
        <p:txBody>
          <a:bodyPr vert="horz" lIns="91440" tIns="45720" rIns="91440" bIns="45720" rtlCol="0" anchor="ctr">
            <a:normAutofit/>
          </a:bodyPr>
          <a:lstStyle/>
          <a:p>
            <a:r>
              <a:rPr lang="en-GB">
                <a:solidFill>
                  <a:srgbClr val="FDFBF6"/>
                </a:solidFill>
              </a:rPr>
              <a:t>TYPICAL CVM SKILLS</a:t>
            </a:r>
          </a:p>
        </p:txBody>
      </p:sp>
      <p:pic>
        <p:nvPicPr>
          <p:cNvPr id="2" name="Picture 1" descr="A group of people with arms around each other&#10;&#10;Description automatically generated">
            <a:extLst>
              <a:ext uri="{FF2B5EF4-FFF2-40B4-BE49-F238E27FC236}">
                <a16:creationId xmlns:a16="http://schemas.microsoft.com/office/drawing/2014/main" id="{1DBCAD84-9F70-BD6C-1B2C-BE9AFE8BC8DB}"/>
              </a:ext>
            </a:extLst>
          </p:cNvPr>
          <p:cNvPicPr>
            <a:picLocks noChangeAspect="1"/>
          </p:cNvPicPr>
          <p:nvPr/>
        </p:nvPicPr>
        <p:blipFill>
          <a:blip r:embed="rId2">
            <a:alphaModFix amt="5000"/>
            <a:extLst>
              <a:ext uri="{28A0092B-C50C-407E-A947-70E740481C1C}">
                <a14:useLocalDpi xmlns:a14="http://schemas.microsoft.com/office/drawing/2010/main" val="0"/>
              </a:ext>
            </a:extLst>
          </a:blip>
          <a:srcRect b="39116"/>
          <a:stretch/>
        </p:blipFill>
        <p:spPr>
          <a:xfrm>
            <a:off x="6015054" y="652956"/>
            <a:ext cx="699013" cy="425586"/>
          </a:xfrm>
          <a:prstGeom prst="rect">
            <a:avLst/>
          </a:prstGeom>
        </p:spPr>
      </p:pic>
      <p:pic>
        <p:nvPicPr>
          <p:cNvPr id="9" name="Picture 8" descr="A group of people with arms around each other&#10;&#10;Description automatically generated">
            <a:extLst>
              <a:ext uri="{FF2B5EF4-FFF2-40B4-BE49-F238E27FC236}">
                <a16:creationId xmlns:a16="http://schemas.microsoft.com/office/drawing/2014/main" id="{B3A0070B-F495-1776-BE88-83BF501A32A9}"/>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6015054" y="-89579"/>
            <a:ext cx="699013" cy="699013"/>
          </a:xfrm>
          <a:prstGeom prst="rect">
            <a:avLst/>
          </a:prstGeom>
        </p:spPr>
      </p:pic>
      <p:pic>
        <p:nvPicPr>
          <p:cNvPr id="11" name="Picture 10" descr="A group of people with arms around each other&#10;&#10;Description automatically generated">
            <a:extLst>
              <a:ext uri="{FF2B5EF4-FFF2-40B4-BE49-F238E27FC236}">
                <a16:creationId xmlns:a16="http://schemas.microsoft.com/office/drawing/2014/main" id="{9BE26F84-2D22-EFEB-08E5-6B8654B679B2}"/>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5172108" y="-89579"/>
            <a:ext cx="699013" cy="699013"/>
          </a:xfrm>
          <a:prstGeom prst="rect">
            <a:avLst/>
          </a:prstGeom>
        </p:spPr>
      </p:pic>
      <p:pic>
        <p:nvPicPr>
          <p:cNvPr id="13" name="Picture 12" descr="A group of people with arms around each other&#10;&#10;Description automatically generated">
            <a:extLst>
              <a:ext uri="{FF2B5EF4-FFF2-40B4-BE49-F238E27FC236}">
                <a16:creationId xmlns:a16="http://schemas.microsoft.com/office/drawing/2014/main" id="{8BA623FD-00BC-FBEB-A8FF-C09E03B11FBD}"/>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4329162" y="-89579"/>
            <a:ext cx="699013" cy="699013"/>
          </a:xfrm>
          <a:prstGeom prst="rect">
            <a:avLst/>
          </a:prstGeom>
        </p:spPr>
      </p:pic>
      <p:pic>
        <p:nvPicPr>
          <p:cNvPr id="14" name="Picture 13" descr="A group of people with arms around each other&#10;&#10;Description automatically generated">
            <a:extLst>
              <a:ext uri="{FF2B5EF4-FFF2-40B4-BE49-F238E27FC236}">
                <a16:creationId xmlns:a16="http://schemas.microsoft.com/office/drawing/2014/main" id="{C6AA265A-AD43-236A-9411-CB9EFFA461C0}"/>
              </a:ext>
            </a:extLst>
          </p:cNvPr>
          <p:cNvPicPr>
            <a:picLocks noChangeAspect="1"/>
          </p:cNvPicPr>
          <p:nvPr/>
        </p:nvPicPr>
        <p:blipFill>
          <a:blip r:embed="rId2">
            <a:alphaModFix amt="5000"/>
            <a:extLst>
              <a:ext uri="{28A0092B-C50C-407E-A947-70E740481C1C}">
                <a14:useLocalDpi xmlns:a14="http://schemas.microsoft.com/office/drawing/2010/main" val="0"/>
              </a:ext>
            </a:extLst>
          </a:blip>
          <a:srcRect b="39116"/>
          <a:stretch/>
        </p:blipFill>
        <p:spPr>
          <a:xfrm>
            <a:off x="5170309" y="652956"/>
            <a:ext cx="699013" cy="425586"/>
          </a:xfrm>
          <a:prstGeom prst="rect">
            <a:avLst/>
          </a:prstGeom>
        </p:spPr>
      </p:pic>
      <p:pic>
        <p:nvPicPr>
          <p:cNvPr id="15" name="Picture 14" descr="A group of people with arms around each other&#10;&#10;Description automatically generated">
            <a:extLst>
              <a:ext uri="{FF2B5EF4-FFF2-40B4-BE49-F238E27FC236}">
                <a16:creationId xmlns:a16="http://schemas.microsoft.com/office/drawing/2014/main" id="{8A43C585-E02F-5434-AB7A-D9E80AFB024D}"/>
              </a:ext>
            </a:extLst>
          </p:cNvPr>
          <p:cNvPicPr>
            <a:picLocks noChangeAspect="1"/>
          </p:cNvPicPr>
          <p:nvPr/>
        </p:nvPicPr>
        <p:blipFill>
          <a:blip r:embed="rId2">
            <a:alphaModFix amt="5000"/>
            <a:extLst>
              <a:ext uri="{28A0092B-C50C-407E-A947-70E740481C1C}">
                <a14:useLocalDpi xmlns:a14="http://schemas.microsoft.com/office/drawing/2010/main" val="0"/>
              </a:ext>
            </a:extLst>
          </a:blip>
          <a:srcRect b="39116"/>
          <a:stretch/>
        </p:blipFill>
        <p:spPr>
          <a:xfrm>
            <a:off x="4325564" y="652956"/>
            <a:ext cx="699013" cy="425586"/>
          </a:xfrm>
          <a:prstGeom prst="rect">
            <a:avLst/>
          </a:prstGeom>
        </p:spPr>
      </p:pic>
      <p:sp>
        <p:nvSpPr>
          <p:cNvPr id="39" name="Text Placeholder 2">
            <a:extLst>
              <a:ext uri="{FF2B5EF4-FFF2-40B4-BE49-F238E27FC236}">
                <a16:creationId xmlns:a16="http://schemas.microsoft.com/office/drawing/2014/main" id="{0D668D82-9D52-E414-F034-6B6F2A559EE2}"/>
              </a:ext>
            </a:extLst>
          </p:cNvPr>
          <p:cNvSpPr txBox="1">
            <a:spLocks/>
          </p:cNvSpPr>
          <p:nvPr/>
        </p:nvSpPr>
        <p:spPr>
          <a:xfrm>
            <a:off x="270934" y="1351026"/>
            <a:ext cx="6299200" cy="4146804"/>
          </a:xfrm>
          <a:prstGeom prst="rect">
            <a:avLst/>
          </a:prstGeom>
        </p:spPr>
        <p:txBody>
          <a:bodyPr vert="horz" lIns="91440" tIns="45720" rIns="91440" bIns="45720" rtlCol="0">
            <a:noAutofit/>
          </a:bodyPr>
          <a:lstStyle>
            <a:lvl1pPr marL="0" indent="0" algn="l" defTabSz="6858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Instrument Sans"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a:t>In essence, a successful customer value management team requires a diverse set of skills that work together to effectively measure, analyse, and enhance the value of customers and achieve shared objectives. We help our clients to design, upskill and recruit the right teams. Here are some common skills:</a:t>
            </a:r>
          </a:p>
          <a:p>
            <a:r>
              <a:rPr lang="en-GB"/>
              <a:t>  </a:t>
            </a:r>
          </a:p>
          <a:p>
            <a:pPr marL="625475" lvl="1" indent="0">
              <a:spcBef>
                <a:spcPts val="0"/>
              </a:spcBef>
              <a:spcAft>
                <a:spcPts val="2400"/>
              </a:spcAft>
              <a:buNone/>
            </a:pPr>
            <a:r>
              <a:rPr lang="en-GB" sz="1200" b="1">
                <a:solidFill>
                  <a:srgbClr val="1D1F3D"/>
                </a:solidFill>
              </a:rPr>
              <a:t>Customer-centric thinking </a:t>
            </a:r>
            <a:r>
              <a:rPr lang="en-GB" sz="1200"/>
              <a:t>encompassing customer empathy, understanding needs, building relationships, and creative marketing.</a:t>
            </a:r>
          </a:p>
          <a:p>
            <a:pPr marL="625475" lvl="1" indent="0">
              <a:spcBef>
                <a:spcPts val="0"/>
              </a:spcBef>
              <a:spcAft>
                <a:spcPts val="2400"/>
              </a:spcAft>
              <a:buNone/>
            </a:pPr>
            <a:r>
              <a:rPr lang="en-GB" sz="1200" b="1">
                <a:solidFill>
                  <a:srgbClr val="1D1F3D"/>
                </a:solidFill>
              </a:rPr>
              <a:t>Data-driven </a:t>
            </a:r>
            <a:r>
              <a:rPr lang="en-GB" sz="1200"/>
              <a:t>means analysing and interpreting data and the use of KPI and insight to inform decisions.</a:t>
            </a:r>
          </a:p>
          <a:p>
            <a:pPr marL="625475" lvl="1" indent="0">
              <a:spcBef>
                <a:spcPts val="0"/>
              </a:spcBef>
              <a:spcAft>
                <a:spcPts val="2400"/>
              </a:spcAft>
              <a:buNone/>
            </a:pPr>
            <a:r>
              <a:rPr lang="en-GB" sz="1200" b="1">
                <a:solidFill>
                  <a:srgbClr val="1D1F3D"/>
                </a:solidFill>
              </a:rPr>
              <a:t>Commercial</a:t>
            </a:r>
            <a:r>
              <a:rPr lang="en-GB" sz="1200"/>
              <a:t> means translating business objectives into effective acquisition, service, growth and retention strategies and activities, product knowledge and negotiation.</a:t>
            </a:r>
          </a:p>
          <a:p>
            <a:pPr marL="625475" lvl="1" indent="0">
              <a:spcBef>
                <a:spcPts val="0"/>
              </a:spcBef>
              <a:spcAft>
                <a:spcPts val="2400"/>
              </a:spcAft>
              <a:buNone/>
            </a:pPr>
            <a:r>
              <a:rPr lang="en-GB" sz="1200" b="1">
                <a:solidFill>
                  <a:srgbClr val="1D1F3D"/>
                </a:solidFill>
              </a:rPr>
              <a:t>Interpersonal</a:t>
            </a:r>
            <a:r>
              <a:rPr lang="en-GB" sz="1200"/>
              <a:t> includes communication, collaboration, selling and storytelling.</a:t>
            </a:r>
            <a:br>
              <a:rPr lang="en-GB" sz="1200"/>
            </a:br>
            <a:endParaRPr lang="en-GB" sz="1200" b="1">
              <a:solidFill>
                <a:srgbClr val="1D1F3D"/>
              </a:solidFill>
            </a:endParaRPr>
          </a:p>
          <a:p>
            <a:pPr marL="625475" lvl="1" indent="0">
              <a:spcBef>
                <a:spcPts val="0"/>
              </a:spcBef>
              <a:spcAft>
                <a:spcPts val="2400"/>
              </a:spcAft>
              <a:buNone/>
            </a:pPr>
            <a:r>
              <a:rPr lang="en-GB" sz="1200" b="1">
                <a:solidFill>
                  <a:srgbClr val="1D1F3D"/>
                </a:solidFill>
              </a:rPr>
              <a:t>Technical</a:t>
            </a:r>
            <a:r>
              <a:rPr lang="en-GB" sz="1200"/>
              <a:t> encompasses problem solving, logic development, project management, and use of specialist tools for marketing and analysis.</a:t>
            </a:r>
          </a:p>
        </p:txBody>
      </p:sp>
      <p:sp>
        <p:nvSpPr>
          <p:cNvPr id="18" name="Rectangle: Rounded Corners 17">
            <a:extLst>
              <a:ext uri="{FF2B5EF4-FFF2-40B4-BE49-F238E27FC236}">
                <a16:creationId xmlns:a16="http://schemas.microsoft.com/office/drawing/2014/main" id="{04B1A51C-DC15-50E2-1D64-3C0E0B0BB0CE}"/>
              </a:ext>
            </a:extLst>
          </p:cNvPr>
          <p:cNvSpPr>
            <a:spLocks noChangeAspect="1"/>
          </p:cNvSpPr>
          <p:nvPr/>
        </p:nvSpPr>
        <p:spPr>
          <a:xfrm>
            <a:off x="363316" y="2550168"/>
            <a:ext cx="504000" cy="504000"/>
          </a:xfrm>
          <a:prstGeom prst="roundRect">
            <a:avLst/>
          </a:prstGeom>
          <a:solidFill>
            <a:srgbClr val="FBE287"/>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13486D"/>
              </a:solidFill>
            </a:endParaRPr>
          </a:p>
        </p:txBody>
      </p:sp>
      <p:pic>
        <p:nvPicPr>
          <p:cNvPr id="19" name="Graphic 18" descr="Target Audience outline">
            <a:extLst>
              <a:ext uri="{FF2B5EF4-FFF2-40B4-BE49-F238E27FC236}">
                <a16:creationId xmlns:a16="http://schemas.microsoft.com/office/drawing/2014/main" id="{2A21242C-9502-1DBD-77D2-36375053EB5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11500" y="2598825"/>
            <a:ext cx="406686" cy="406686"/>
          </a:xfrm>
          <a:prstGeom prst="rect">
            <a:avLst/>
          </a:prstGeom>
          <a:effectLst>
            <a:outerShdw blurRad="63500" sx="102000" sy="102000" algn="ctr" rotWithShape="0">
              <a:prstClr val="black">
                <a:alpha val="40000"/>
              </a:prstClr>
            </a:outerShdw>
          </a:effectLst>
        </p:spPr>
      </p:pic>
      <p:sp>
        <p:nvSpPr>
          <p:cNvPr id="20" name="Rectangle: Rounded Corners 19">
            <a:extLst>
              <a:ext uri="{FF2B5EF4-FFF2-40B4-BE49-F238E27FC236}">
                <a16:creationId xmlns:a16="http://schemas.microsoft.com/office/drawing/2014/main" id="{BD0165E2-99A6-05C9-7642-B2AF7447966F}"/>
              </a:ext>
            </a:extLst>
          </p:cNvPr>
          <p:cNvSpPr>
            <a:spLocks noChangeAspect="1"/>
          </p:cNvSpPr>
          <p:nvPr/>
        </p:nvSpPr>
        <p:spPr>
          <a:xfrm>
            <a:off x="363316" y="3186273"/>
            <a:ext cx="504000" cy="504000"/>
          </a:xfrm>
          <a:prstGeom prst="roundRect">
            <a:avLst/>
          </a:prstGeom>
          <a:solidFill>
            <a:srgbClr val="13486D"/>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13486D"/>
              </a:solidFill>
            </a:endParaRPr>
          </a:p>
        </p:txBody>
      </p:sp>
      <p:pic>
        <p:nvPicPr>
          <p:cNvPr id="21" name="Graphic 20" descr="Bar chart outline">
            <a:extLst>
              <a:ext uri="{FF2B5EF4-FFF2-40B4-BE49-F238E27FC236}">
                <a16:creationId xmlns:a16="http://schemas.microsoft.com/office/drawing/2014/main" id="{A5FD4266-7C41-9F46-F20F-6F92462D69DA}"/>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411500" y="3234930"/>
            <a:ext cx="406686" cy="406686"/>
          </a:xfrm>
          <a:prstGeom prst="rect">
            <a:avLst/>
          </a:prstGeom>
          <a:effectLst>
            <a:outerShdw blurRad="63500" sx="102000" sy="102000" algn="ctr" rotWithShape="0">
              <a:prstClr val="black">
                <a:alpha val="40000"/>
              </a:prstClr>
            </a:outerShdw>
          </a:effectLst>
        </p:spPr>
      </p:pic>
      <p:sp>
        <p:nvSpPr>
          <p:cNvPr id="22" name="Rectangle: Rounded Corners 21">
            <a:extLst>
              <a:ext uri="{FF2B5EF4-FFF2-40B4-BE49-F238E27FC236}">
                <a16:creationId xmlns:a16="http://schemas.microsoft.com/office/drawing/2014/main" id="{AB05E4F0-E708-331B-822B-CF2CFF575C74}"/>
              </a:ext>
            </a:extLst>
          </p:cNvPr>
          <p:cNvSpPr>
            <a:spLocks noChangeAspect="1"/>
          </p:cNvSpPr>
          <p:nvPr/>
        </p:nvSpPr>
        <p:spPr>
          <a:xfrm>
            <a:off x="363316" y="3879957"/>
            <a:ext cx="504000" cy="504000"/>
          </a:xfrm>
          <a:prstGeom prst="roundRect">
            <a:avLst/>
          </a:prstGeom>
          <a:solidFill>
            <a:srgbClr val="016364"/>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13486D"/>
              </a:solidFill>
            </a:endParaRPr>
          </a:p>
        </p:txBody>
      </p:sp>
      <p:pic>
        <p:nvPicPr>
          <p:cNvPr id="23" name="Graphic 22" descr="Ecommerce outline">
            <a:extLst>
              <a:ext uri="{FF2B5EF4-FFF2-40B4-BE49-F238E27FC236}">
                <a16:creationId xmlns:a16="http://schemas.microsoft.com/office/drawing/2014/main" id="{1E743C78-57DA-C128-8AC3-00BBCC8B1B27}"/>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411500" y="3928614"/>
            <a:ext cx="406686" cy="406686"/>
          </a:xfrm>
          <a:prstGeom prst="rect">
            <a:avLst/>
          </a:prstGeom>
          <a:effectLst>
            <a:outerShdw blurRad="63500" sx="102000" sy="102000" algn="ctr" rotWithShape="0">
              <a:prstClr val="black">
                <a:alpha val="40000"/>
              </a:prstClr>
            </a:outerShdw>
          </a:effectLst>
        </p:spPr>
      </p:pic>
      <p:sp>
        <p:nvSpPr>
          <p:cNvPr id="24" name="Rectangle: Rounded Corners 23">
            <a:extLst>
              <a:ext uri="{FF2B5EF4-FFF2-40B4-BE49-F238E27FC236}">
                <a16:creationId xmlns:a16="http://schemas.microsoft.com/office/drawing/2014/main" id="{8DCC68AA-6D02-5579-0AEA-B370B3A7FEB3}"/>
              </a:ext>
            </a:extLst>
          </p:cNvPr>
          <p:cNvSpPr>
            <a:spLocks noChangeAspect="1"/>
          </p:cNvSpPr>
          <p:nvPr/>
        </p:nvSpPr>
        <p:spPr>
          <a:xfrm>
            <a:off x="363316" y="4529201"/>
            <a:ext cx="504000" cy="504000"/>
          </a:xfrm>
          <a:prstGeom prst="roundRect">
            <a:avLst/>
          </a:prstGeom>
          <a:solidFill>
            <a:srgbClr val="09ADA5"/>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13486D"/>
              </a:solidFill>
            </a:endParaRPr>
          </a:p>
        </p:txBody>
      </p:sp>
      <p:pic>
        <p:nvPicPr>
          <p:cNvPr id="25" name="Graphic 24" descr="Handshake outline">
            <a:extLst>
              <a:ext uri="{FF2B5EF4-FFF2-40B4-BE49-F238E27FC236}">
                <a16:creationId xmlns:a16="http://schemas.microsoft.com/office/drawing/2014/main" id="{D8CD81E4-FA4F-8C03-0F47-393AC4B99F7B}"/>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411500" y="4577858"/>
            <a:ext cx="406686" cy="406686"/>
          </a:xfrm>
          <a:prstGeom prst="rect">
            <a:avLst/>
          </a:prstGeom>
          <a:effectLst>
            <a:outerShdw blurRad="63500" sx="102000" sy="102000" algn="ctr" rotWithShape="0">
              <a:prstClr val="black">
                <a:alpha val="40000"/>
              </a:prstClr>
            </a:outerShdw>
          </a:effectLst>
        </p:spPr>
      </p:pic>
      <p:sp>
        <p:nvSpPr>
          <p:cNvPr id="26" name="Rectangle: Rounded Corners 25">
            <a:extLst>
              <a:ext uri="{FF2B5EF4-FFF2-40B4-BE49-F238E27FC236}">
                <a16:creationId xmlns:a16="http://schemas.microsoft.com/office/drawing/2014/main" id="{FA00A0B2-A938-1C54-85F6-EB882BC96FDD}"/>
              </a:ext>
            </a:extLst>
          </p:cNvPr>
          <p:cNvSpPr>
            <a:spLocks noChangeAspect="1"/>
          </p:cNvSpPr>
          <p:nvPr/>
        </p:nvSpPr>
        <p:spPr>
          <a:xfrm>
            <a:off x="363316" y="5242079"/>
            <a:ext cx="504000" cy="504000"/>
          </a:xfrm>
          <a:prstGeom prst="roundRect">
            <a:avLst/>
          </a:prstGeom>
          <a:solidFill>
            <a:srgbClr val="821428"/>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13486D"/>
              </a:solidFill>
            </a:endParaRPr>
          </a:p>
        </p:txBody>
      </p:sp>
      <p:pic>
        <p:nvPicPr>
          <p:cNvPr id="27" name="Graphic 26" descr="Playbook outline">
            <a:extLst>
              <a:ext uri="{FF2B5EF4-FFF2-40B4-BE49-F238E27FC236}">
                <a16:creationId xmlns:a16="http://schemas.microsoft.com/office/drawing/2014/main" id="{4F666EE3-B9B7-9BEB-83A2-D70024E7F9FB}"/>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411500" y="5290736"/>
            <a:ext cx="406686" cy="406686"/>
          </a:xfrm>
          <a:prstGeom prst="rect">
            <a:avLst/>
          </a:prstGeom>
          <a:effectLst>
            <a:outerShdw blurRad="63500" sx="102000" sy="102000" algn="ctr" rotWithShape="0">
              <a:prstClr val="black">
                <a:alpha val="40000"/>
              </a:prstClr>
            </a:outerShdw>
          </a:effectLst>
        </p:spPr>
      </p:pic>
      <p:sp>
        <p:nvSpPr>
          <p:cNvPr id="28" name="Text Placeholder 2">
            <a:extLst>
              <a:ext uri="{FF2B5EF4-FFF2-40B4-BE49-F238E27FC236}">
                <a16:creationId xmlns:a16="http://schemas.microsoft.com/office/drawing/2014/main" id="{C541C9B3-236F-8312-A493-F9761A9A8410}"/>
              </a:ext>
            </a:extLst>
          </p:cNvPr>
          <p:cNvSpPr txBox="1">
            <a:spLocks/>
          </p:cNvSpPr>
          <p:nvPr/>
        </p:nvSpPr>
        <p:spPr>
          <a:xfrm>
            <a:off x="270934" y="5954957"/>
            <a:ext cx="6299200" cy="3444419"/>
          </a:xfrm>
          <a:prstGeom prst="rect">
            <a:avLst/>
          </a:prstGeom>
        </p:spPr>
        <p:txBody>
          <a:bodyPr vert="horz" lIns="91440" tIns="45720" rIns="91440" bIns="45720" rtlCol="0">
            <a:noAutofit/>
          </a:bodyPr>
          <a:lstStyle>
            <a:lvl1pPr marL="0" indent="0" algn="l" defTabSz="6858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Instrument Sans"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a:t>While these core skills are shared across the team, the specific emphasis and application will vary based on the role, for example:</a:t>
            </a:r>
          </a:p>
          <a:p>
            <a:endParaRPr lang="en-GB"/>
          </a:p>
        </p:txBody>
      </p:sp>
      <p:graphicFrame>
        <p:nvGraphicFramePr>
          <p:cNvPr id="31" name="Chart 30">
            <a:extLst>
              <a:ext uri="{FF2B5EF4-FFF2-40B4-BE49-F238E27FC236}">
                <a16:creationId xmlns:a16="http://schemas.microsoft.com/office/drawing/2014/main" id="{139522E3-C295-A86E-E3D0-B30C38A35285}"/>
              </a:ext>
            </a:extLst>
          </p:cNvPr>
          <p:cNvGraphicFramePr/>
          <p:nvPr>
            <p:extLst>
              <p:ext uri="{D42A27DB-BD31-4B8C-83A1-F6EECF244321}">
                <p14:modId xmlns:p14="http://schemas.microsoft.com/office/powerpoint/2010/main" val="3558959343"/>
              </p:ext>
            </p:extLst>
          </p:nvPr>
        </p:nvGraphicFramePr>
        <p:xfrm>
          <a:off x="768884" y="6923982"/>
          <a:ext cx="1639956" cy="1906418"/>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32" name="Chart 31">
            <a:extLst>
              <a:ext uri="{FF2B5EF4-FFF2-40B4-BE49-F238E27FC236}">
                <a16:creationId xmlns:a16="http://schemas.microsoft.com/office/drawing/2014/main" id="{4461C5B3-07D6-6287-28AB-F768A4614CE3}"/>
              </a:ext>
            </a:extLst>
          </p:cNvPr>
          <p:cNvGraphicFramePr/>
          <p:nvPr>
            <p:extLst>
              <p:ext uri="{D42A27DB-BD31-4B8C-83A1-F6EECF244321}">
                <p14:modId xmlns:p14="http://schemas.microsoft.com/office/powerpoint/2010/main" val="3866618914"/>
              </p:ext>
            </p:extLst>
          </p:nvPr>
        </p:nvGraphicFramePr>
        <p:xfrm>
          <a:off x="2582559" y="6923982"/>
          <a:ext cx="1639956" cy="1906418"/>
        </p:xfrm>
        <a:graphic>
          <a:graphicData uri="http://schemas.openxmlformats.org/drawingml/2006/chart">
            <c:chart xmlns:c="http://schemas.openxmlformats.org/drawingml/2006/chart" xmlns:r="http://schemas.openxmlformats.org/officeDocument/2006/relationships" r:id="rId14"/>
          </a:graphicData>
        </a:graphic>
      </p:graphicFrame>
      <p:sp>
        <p:nvSpPr>
          <p:cNvPr id="35" name="TextBox 34">
            <a:extLst>
              <a:ext uri="{FF2B5EF4-FFF2-40B4-BE49-F238E27FC236}">
                <a16:creationId xmlns:a16="http://schemas.microsoft.com/office/drawing/2014/main" id="{CD653A31-4520-DE53-6688-866E9A2B2FDC}"/>
              </a:ext>
            </a:extLst>
          </p:cNvPr>
          <p:cNvSpPr txBox="1"/>
          <p:nvPr/>
        </p:nvSpPr>
        <p:spPr>
          <a:xfrm>
            <a:off x="897134" y="6863106"/>
            <a:ext cx="1371141" cy="276999"/>
          </a:xfrm>
          <a:prstGeom prst="rect">
            <a:avLst/>
          </a:prstGeom>
          <a:noFill/>
        </p:spPr>
        <p:txBody>
          <a:bodyPr wrap="square">
            <a:spAutoFit/>
          </a:bodyPr>
          <a:lstStyle/>
          <a:p>
            <a:pPr algn="ctr"/>
            <a:r>
              <a:rPr lang="en-GB" sz="1200" b="1">
                <a:solidFill>
                  <a:srgbClr val="1D1F3D"/>
                </a:solidFill>
              </a:rPr>
              <a:t>Data Analyst</a:t>
            </a:r>
            <a:endParaRPr lang="en-GB" sz="1200"/>
          </a:p>
        </p:txBody>
      </p:sp>
      <p:sp>
        <p:nvSpPr>
          <p:cNvPr id="36" name="TextBox 35">
            <a:extLst>
              <a:ext uri="{FF2B5EF4-FFF2-40B4-BE49-F238E27FC236}">
                <a16:creationId xmlns:a16="http://schemas.microsoft.com/office/drawing/2014/main" id="{402A2BEB-4E66-BBE9-300F-481F773C2708}"/>
              </a:ext>
            </a:extLst>
          </p:cNvPr>
          <p:cNvSpPr txBox="1"/>
          <p:nvPr/>
        </p:nvSpPr>
        <p:spPr>
          <a:xfrm>
            <a:off x="2605510" y="6863106"/>
            <a:ext cx="1594053" cy="276999"/>
          </a:xfrm>
          <a:prstGeom prst="rect">
            <a:avLst/>
          </a:prstGeom>
          <a:noFill/>
        </p:spPr>
        <p:txBody>
          <a:bodyPr wrap="square">
            <a:spAutoFit/>
          </a:bodyPr>
          <a:lstStyle/>
          <a:p>
            <a:pPr algn="ctr"/>
            <a:r>
              <a:rPr lang="en-GB" sz="1200" b="1">
                <a:solidFill>
                  <a:srgbClr val="1D1F3D"/>
                </a:solidFill>
              </a:rPr>
              <a:t>Segment Manager</a:t>
            </a:r>
            <a:endParaRPr lang="en-GB" sz="1200"/>
          </a:p>
        </p:txBody>
      </p:sp>
      <p:graphicFrame>
        <p:nvGraphicFramePr>
          <p:cNvPr id="37" name="Chart 36">
            <a:extLst>
              <a:ext uri="{FF2B5EF4-FFF2-40B4-BE49-F238E27FC236}">
                <a16:creationId xmlns:a16="http://schemas.microsoft.com/office/drawing/2014/main" id="{8589112B-5501-FCA8-C642-D9BCB8B11DF3}"/>
              </a:ext>
            </a:extLst>
          </p:cNvPr>
          <p:cNvGraphicFramePr/>
          <p:nvPr>
            <p:extLst>
              <p:ext uri="{D42A27DB-BD31-4B8C-83A1-F6EECF244321}">
                <p14:modId xmlns:p14="http://schemas.microsoft.com/office/powerpoint/2010/main" val="3740322411"/>
              </p:ext>
            </p:extLst>
          </p:nvPr>
        </p:nvGraphicFramePr>
        <p:xfrm>
          <a:off x="4350331" y="6923982"/>
          <a:ext cx="1639956" cy="1906418"/>
        </p:xfrm>
        <a:graphic>
          <a:graphicData uri="http://schemas.openxmlformats.org/drawingml/2006/chart">
            <c:chart xmlns:c="http://schemas.openxmlformats.org/drawingml/2006/chart" xmlns:r="http://schemas.openxmlformats.org/officeDocument/2006/relationships" r:id="rId15"/>
          </a:graphicData>
        </a:graphic>
      </p:graphicFrame>
      <p:sp>
        <p:nvSpPr>
          <p:cNvPr id="38" name="TextBox 37">
            <a:extLst>
              <a:ext uri="{FF2B5EF4-FFF2-40B4-BE49-F238E27FC236}">
                <a16:creationId xmlns:a16="http://schemas.microsoft.com/office/drawing/2014/main" id="{3BFAC167-9EE4-F158-E9D7-26678375D14C}"/>
              </a:ext>
            </a:extLst>
          </p:cNvPr>
          <p:cNvSpPr txBox="1"/>
          <p:nvPr/>
        </p:nvSpPr>
        <p:spPr>
          <a:xfrm>
            <a:off x="4373282" y="6863106"/>
            <a:ext cx="1594053" cy="276999"/>
          </a:xfrm>
          <a:prstGeom prst="rect">
            <a:avLst/>
          </a:prstGeom>
          <a:noFill/>
        </p:spPr>
        <p:txBody>
          <a:bodyPr wrap="square">
            <a:spAutoFit/>
          </a:bodyPr>
          <a:lstStyle/>
          <a:p>
            <a:pPr algn="ctr"/>
            <a:r>
              <a:rPr lang="en-GB" sz="1200" b="1">
                <a:solidFill>
                  <a:srgbClr val="1D1F3D"/>
                </a:solidFill>
              </a:rPr>
              <a:t>Head of Retention</a:t>
            </a:r>
            <a:endParaRPr lang="en-GB" sz="1200"/>
          </a:p>
        </p:txBody>
      </p:sp>
    </p:spTree>
    <p:extLst>
      <p:ext uri="{BB962C8B-B14F-4D97-AF65-F5344CB8AC3E}">
        <p14:creationId xmlns:p14="http://schemas.microsoft.com/office/powerpoint/2010/main" val="865009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7737DC3-EBB4-E54D-C1EF-D97925F40FEA}"/>
              </a:ext>
            </a:extLst>
          </p:cNvPr>
          <p:cNvSpPr>
            <a:spLocks noGrp="1"/>
          </p:cNvSpPr>
          <p:nvPr>
            <p:ph type="ftr" sz="quarter" idx="10"/>
          </p:nvPr>
        </p:nvSpPr>
        <p:spPr/>
        <p:txBody>
          <a:bodyPr/>
          <a:lstStyle/>
          <a:p>
            <a:r>
              <a:rPr lang="en-GB"/>
              <a:t>Whitepaper - Marketing Capability</a:t>
            </a:r>
          </a:p>
        </p:txBody>
      </p:sp>
      <p:sp>
        <p:nvSpPr>
          <p:cNvPr id="5" name="Slide Number Placeholder 4">
            <a:extLst>
              <a:ext uri="{FF2B5EF4-FFF2-40B4-BE49-F238E27FC236}">
                <a16:creationId xmlns:a16="http://schemas.microsoft.com/office/drawing/2014/main" id="{26A8762A-0200-57E9-B64A-ED556B9ECC60}"/>
              </a:ext>
            </a:extLst>
          </p:cNvPr>
          <p:cNvSpPr>
            <a:spLocks noGrp="1"/>
          </p:cNvSpPr>
          <p:nvPr>
            <p:ph type="sldNum" sz="quarter" idx="11"/>
          </p:nvPr>
        </p:nvSpPr>
        <p:spPr/>
        <p:txBody>
          <a:bodyPr/>
          <a:lstStyle/>
          <a:p>
            <a:fld id="{458D18B0-4C75-443C-A72D-F18C817099F6}" type="slidenum">
              <a:rPr lang="en-GB" smtClean="0"/>
              <a:pPr/>
              <a:t>19</a:t>
            </a:fld>
            <a:endParaRPr lang="en-GB"/>
          </a:p>
        </p:txBody>
      </p:sp>
      <p:sp>
        <p:nvSpPr>
          <p:cNvPr id="10" name="Rectangle 9">
            <a:extLst>
              <a:ext uri="{FF2B5EF4-FFF2-40B4-BE49-F238E27FC236}">
                <a16:creationId xmlns:a16="http://schemas.microsoft.com/office/drawing/2014/main" id="{1A7ADEC1-50CF-9808-76C0-657157B8EE10}"/>
              </a:ext>
            </a:extLst>
          </p:cNvPr>
          <p:cNvSpPr/>
          <p:nvPr/>
        </p:nvSpPr>
        <p:spPr>
          <a:xfrm>
            <a:off x="0" y="0"/>
            <a:ext cx="6858000" cy="1079500"/>
          </a:xfrm>
          <a:prstGeom prst="rect">
            <a:avLst/>
          </a:prstGeom>
          <a:gradFill flip="none" rotWithShape="1">
            <a:gsLst>
              <a:gs pos="10000">
                <a:srgbClr val="1D1F3D"/>
              </a:gs>
              <a:gs pos="100000">
                <a:srgbClr val="13486D"/>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2C49A7F4-0692-F246-309B-44F45D26100C}"/>
              </a:ext>
            </a:extLst>
          </p:cNvPr>
          <p:cNvSpPr>
            <a:spLocks noGrp="1"/>
          </p:cNvSpPr>
          <p:nvPr>
            <p:ph type="title"/>
          </p:nvPr>
        </p:nvSpPr>
        <p:spPr>
          <a:xfrm>
            <a:off x="270934" y="311593"/>
            <a:ext cx="6299200" cy="456315"/>
          </a:xfrm>
        </p:spPr>
        <p:txBody>
          <a:bodyPr vert="horz" lIns="91440" tIns="45720" rIns="91440" bIns="45720" rtlCol="0" anchor="ctr">
            <a:normAutofit/>
          </a:bodyPr>
          <a:lstStyle/>
          <a:p>
            <a:r>
              <a:rPr lang="en-GB">
                <a:solidFill>
                  <a:srgbClr val="FDFBF6"/>
                </a:solidFill>
              </a:rPr>
              <a:t>TEAM DEVELOPMENT</a:t>
            </a:r>
          </a:p>
        </p:txBody>
      </p:sp>
      <p:pic>
        <p:nvPicPr>
          <p:cNvPr id="2" name="Picture 1" descr="A group of people with arms around each other&#10;&#10;Description automatically generated">
            <a:extLst>
              <a:ext uri="{FF2B5EF4-FFF2-40B4-BE49-F238E27FC236}">
                <a16:creationId xmlns:a16="http://schemas.microsoft.com/office/drawing/2014/main" id="{1DBCAD84-9F70-BD6C-1B2C-BE9AFE8BC8DB}"/>
              </a:ext>
            </a:extLst>
          </p:cNvPr>
          <p:cNvPicPr>
            <a:picLocks noChangeAspect="1"/>
          </p:cNvPicPr>
          <p:nvPr/>
        </p:nvPicPr>
        <p:blipFill>
          <a:blip r:embed="rId2">
            <a:alphaModFix amt="5000"/>
            <a:extLst>
              <a:ext uri="{28A0092B-C50C-407E-A947-70E740481C1C}">
                <a14:useLocalDpi xmlns:a14="http://schemas.microsoft.com/office/drawing/2010/main" val="0"/>
              </a:ext>
            </a:extLst>
          </a:blip>
          <a:srcRect b="39116"/>
          <a:stretch/>
        </p:blipFill>
        <p:spPr>
          <a:xfrm>
            <a:off x="6015054" y="652956"/>
            <a:ext cx="699013" cy="425586"/>
          </a:xfrm>
          <a:prstGeom prst="rect">
            <a:avLst/>
          </a:prstGeom>
        </p:spPr>
      </p:pic>
      <p:pic>
        <p:nvPicPr>
          <p:cNvPr id="9" name="Picture 8" descr="A group of people with arms around each other&#10;&#10;Description automatically generated">
            <a:extLst>
              <a:ext uri="{FF2B5EF4-FFF2-40B4-BE49-F238E27FC236}">
                <a16:creationId xmlns:a16="http://schemas.microsoft.com/office/drawing/2014/main" id="{B3A0070B-F495-1776-BE88-83BF501A32A9}"/>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6015054" y="-89579"/>
            <a:ext cx="699013" cy="699013"/>
          </a:xfrm>
          <a:prstGeom prst="rect">
            <a:avLst/>
          </a:prstGeom>
        </p:spPr>
      </p:pic>
      <p:pic>
        <p:nvPicPr>
          <p:cNvPr id="11" name="Picture 10" descr="A group of people with arms around each other&#10;&#10;Description automatically generated">
            <a:extLst>
              <a:ext uri="{FF2B5EF4-FFF2-40B4-BE49-F238E27FC236}">
                <a16:creationId xmlns:a16="http://schemas.microsoft.com/office/drawing/2014/main" id="{9BE26F84-2D22-EFEB-08E5-6B8654B679B2}"/>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5172108" y="-89579"/>
            <a:ext cx="699013" cy="699013"/>
          </a:xfrm>
          <a:prstGeom prst="rect">
            <a:avLst/>
          </a:prstGeom>
        </p:spPr>
      </p:pic>
      <p:pic>
        <p:nvPicPr>
          <p:cNvPr id="13" name="Picture 12" descr="A group of people with arms around each other&#10;&#10;Description automatically generated">
            <a:extLst>
              <a:ext uri="{FF2B5EF4-FFF2-40B4-BE49-F238E27FC236}">
                <a16:creationId xmlns:a16="http://schemas.microsoft.com/office/drawing/2014/main" id="{8BA623FD-00BC-FBEB-A8FF-C09E03B11FBD}"/>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4329162" y="-89579"/>
            <a:ext cx="699013" cy="699013"/>
          </a:xfrm>
          <a:prstGeom prst="rect">
            <a:avLst/>
          </a:prstGeom>
        </p:spPr>
      </p:pic>
      <p:pic>
        <p:nvPicPr>
          <p:cNvPr id="14" name="Picture 13" descr="A group of people with arms around each other&#10;&#10;Description automatically generated">
            <a:extLst>
              <a:ext uri="{FF2B5EF4-FFF2-40B4-BE49-F238E27FC236}">
                <a16:creationId xmlns:a16="http://schemas.microsoft.com/office/drawing/2014/main" id="{C6AA265A-AD43-236A-9411-CB9EFFA461C0}"/>
              </a:ext>
            </a:extLst>
          </p:cNvPr>
          <p:cNvPicPr>
            <a:picLocks noChangeAspect="1"/>
          </p:cNvPicPr>
          <p:nvPr/>
        </p:nvPicPr>
        <p:blipFill>
          <a:blip r:embed="rId2">
            <a:alphaModFix amt="5000"/>
            <a:extLst>
              <a:ext uri="{28A0092B-C50C-407E-A947-70E740481C1C}">
                <a14:useLocalDpi xmlns:a14="http://schemas.microsoft.com/office/drawing/2010/main" val="0"/>
              </a:ext>
            </a:extLst>
          </a:blip>
          <a:srcRect b="39116"/>
          <a:stretch/>
        </p:blipFill>
        <p:spPr>
          <a:xfrm>
            <a:off x="5170309" y="652956"/>
            <a:ext cx="699013" cy="425586"/>
          </a:xfrm>
          <a:prstGeom prst="rect">
            <a:avLst/>
          </a:prstGeom>
        </p:spPr>
      </p:pic>
      <p:pic>
        <p:nvPicPr>
          <p:cNvPr id="15" name="Picture 14" descr="A group of people with arms around each other&#10;&#10;Description automatically generated">
            <a:extLst>
              <a:ext uri="{FF2B5EF4-FFF2-40B4-BE49-F238E27FC236}">
                <a16:creationId xmlns:a16="http://schemas.microsoft.com/office/drawing/2014/main" id="{8A43C585-E02F-5434-AB7A-D9E80AFB024D}"/>
              </a:ext>
            </a:extLst>
          </p:cNvPr>
          <p:cNvPicPr>
            <a:picLocks noChangeAspect="1"/>
          </p:cNvPicPr>
          <p:nvPr/>
        </p:nvPicPr>
        <p:blipFill>
          <a:blip r:embed="rId2">
            <a:alphaModFix amt="5000"/>
            <a:extLst>
              <a:ext uri="{28A0092B-C50C-407E-A947-70E740481C1C}">
                <a14:useLocalDpi xmlns:a14="http://schemas.microsoft.com/office/drawing/2010/main" val="0"/>
              </a:ext>
            </a:extLst>
          </a:blip>
          <a:srcRect b="39116"/>
          <a:stretch/>
        </p:blipFill>
        <p:spPr>
          <a:xfrm>
            <a:off x="4325564" y="652956"/>
            <a:ext cx="699013" cy="425586"/>
          </a:xfrm>
          <a:prstGeom prst="rect">
            <a:avLst/>
          </a:prstGeom>
        </p:spPr>
      </p:pic>
      <p:sp>
        <p:nvSpPr>
          <p:cNvPr id="12" name="Text Placeholder 2">
            <a:extLst>
              <a:ext uri="{FF2B5EF4-FFF2-40B4-BE49-F238E27FC236}">
                <a16:creationId xmlns:a16="http://schemas.microsoft.com/office/drawing/2014/main" id="{EFD58996-1D91-D5A7-60E0-15A798A0675E}"/>
              </a:ext>
            </a:extLst>
          </p:cNvPr>
          <p:cNvSpPr>
            <a:spLocks noGrp="1"/>
          </p:cNvSpPr>
          <p:nvPr>
            <p:ph type="body" sz="quarter" idx="12"/>
          </p:nvPr>
        </p:nvSpPr>
        <p:spPr>
          <a:xfrm>
            <a:off x="270934" y="1351026"/>
            <a:ext cx="6299200" cy="946404"/>
          </a:xfrm>
        </p:spPr>
        <p:txBody>
          <a:bodyPr>
            <a:noAutofit/>
          </a:bodyPr>
          <a:lstStyle/>
          <a:p>
            <a:r>
              <a:rPr lang="en-GB"/>
              <a:t>Many organisations are investing in developing their existing talent to cultivate the skills needed for effective CVM.  Organisations should consider a comprehensive training program that covers a range of topics, for example:</a:t>
            </a:r>
          </a:p>
        </p:txBody>
      </p:sp>
      <p:sp>
        <p:nvSpPr>
          <p:cNvPr id="16" name="Text Placeholder 2">
            <a:extLst>
              <a:ext uri="{FF2B5EF4-FFF2-40B4-BE49-F238E27FC236}">
                <a16:creationId xmlns:a16="http://schemas.microsoft.com/office/drawing/2014/main" id="{15C3D05C-110B-183F-FDE0-7C9AE46F7A7C}"/>
              </a:ext>
            </a:extLst>
          </p:cNvPr>
          <p:cNvSpPr txBox="1">
            <a:spLocks/>
          </p:cNvSpPr>
          <p:nvPr/>
        </p:nvSpPr>
        <p:spPr>
          <a:xfrm>
            <a:off x="270934" y="2360735"/>
            <a:ext cx="6299200" cy="6057522"/>
          </a:xfrm>
          <a:prstGeom prst="rect">
            <a:avLst/>
          </a:prstGeom>
          <a:solidFill>
            <a:srgbClr val="09ADA5">
              <a:alpha val="20000"/>
            </a:srgbClr>
          </a:solidFill>
        </p:spPr>
        <p:txBody>
          <a:bodyPr vert="horz" lIns="144000" tIns="144000" rIns="108000" bIns="0" numCol="2" spcCol="360000" rtlCol="0">
            <a:noAutofit/>
          </a:bodyPr>
          <a:lstStyle>
            <a:lvl1pPr marL="0" indent="0" algn="l" defTabSz="6858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Instrument Sans"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300"/>
              </a:spcAft>
            </a:pPr>
            <a:r>
              <a:rPr lang="en-GB" sz="1100" b="1">
                <a:solidFill>
                  <a:srgbClr val="1D1F3D"/>
                </a:solidFill>
              </a:rPr>
              <a:t>1. Foundational Skills</a:t>
            </a:r>
          </a:p>
          <a:p>
            <a:pPr marL="85725" indent="-85725">
              <a:spcAft>
                <a:spcPts val="300"/>
              </a:spcAft>
              <a:buClr>
                <a:srgbClr val="1D1F3D"/>
              </a:buClr>
              <a:buFont typeface="Arial" panose="020B0604020202020204" pitchFamily="34" charset="0"/>
              <a:buChar char="•"/>
            </a:pPr>
            <a:r>
              <a:rPr lang="en-GB" sz="1100"/>
              <a:t>Customer-centric thinking, such as empathy workshops, customer journey mapping, and voice-of-the-customer analysis.</a:t>
            </a:r>
          </a:p>
          <a:p>
            <a:pPr marL="85725" indent="-85725">
              <a:spcAft>
                <a:spcPts val="300"/>
              </a:spcAft>
              <a:buClr>
                <a:srgbClr val="1D1F3D"/>
              </a:buClr>
              <a:buFont typeface="Arial" panose="020B0604020202020204" pitchFamily="34" charset="0"/>
              <a:buChar char="•"/>
            </a:pPr>
            <a:r>
              <a:rPr lang="en-GB" sz="1100"/>
              <a:t>Data-driven decision making, such as data literacy, visualising data and data analysis.</a:t>
            </a:r>
          </a:p>
          <a:p>
            <a:pPr marL="85725" indent="-85725">
              <a:spcAft>
                <a:spcPts val="300"/>
              </a:spcAft>
              <a:buClr>
                <a:srgbClr val="1D1F3D"/>
              </a:buClr>
              <a:buFont typeface="Arial" panose="020B0604020202020204" pitchFamily="34" charset="0"/>
              <a:buChar char="•"/>
            </a:pPr>
            <a:r>
              <a:rPr lang="en-GB" sz="1100"/>
              <a:t>Commercial acumen, such as selling and negotiation, understanding the market and customer value.</a:t>
            </a:r>
          </a:p>
          <a:p>
            <a:pPr>
              <a:spcAft>
                <a:spcPts val="300"/>
              </a:spcAft>
            </a:pPr>
            <a:endParaRPr lang="en-GB" sz="1100" b="1">
              <a:solidFill>
                <a:srgbClr val="1D1F3D"/>
              </a:solidFill>
            </a:endParaRPr>
          </a:p>
          <a:p>
            <a:pPr>
              <a:spcAft>
                <a:spcPts val="300"/>
              </a:spcAft>
            </a:pPr>
            <a:r>
              <a:rPr lang="en-GB" sz="1100" b="1">
                <a:solidFill>
                  <a:srgbClr val="1D1F3D"/>
                </a:solidFill>
              </a:rPr>
              <a:t>2. Intermediate Skills</a:t>
            </a:r>
          </a:p>
          <a:p>
            <a:pPr marL="85725" indent="-85725">
              <a:spcAft>
                <a:spcPts val="300"/>
              </a:spcAft>
              <a:buClr>
                <a:srgbClr val="1D1F3D"/>
              </a:buClr>
              <a:buFont typeface="Arial" panose="020B0604020202020204" pitchFamily="34" charset="0"/>
              <a:buChar char="•"/>
            </a:pPr>
            <a:r>
              <a:rPr lang="en-GB" sz="1100"/>
              <a:t>Relationship building, such as active listening, building rapport and trust and account management.</a:t>
            </a:r>
          </a:p>
          <a:p>
            <a:pPr marL="85725" indent="-85725">
              <a:spcAft>
                <a:spcPts val="300"/>
              </a:spcAft>
              <a:buClr>
                <a:srgbClr val="1D1F3D"/>
              </a:buClr>
              <a:buFont typeface="Arial" panose="020B0604020202020204" pitchFamily="34" charset="0"/>
              <a:buChar char="•"/>
            </a:pPr>
            <a:r>
              <a:rPr lang="en-GB" sz="1100"/>
              <a:t>Problem solving and critical thinking, such as root cause analysis, decision making frameworks, case studies.</a:t>
            </a:r>
          </a:p>
          <a:p>
            <a:pPr marL="85725" indent="-85725">
              <a:spcAft>
                <a:spcPts val="300"/>
              </a:spcAft>
              <a:buClr>
                <a:srgbClr val="1D1F3D"/>
              </a:buClr>
              <a:buFont typeface="Arial" panose="020B0604020202020204" pitchFamily="34" charset="0"/>
              <a:buChar char="•"/>
            </a:pPr>
            <a:r>
              <a:rPr lang="en-GB" sz="1100"/>
              <a:t>Project management, such as planning, agile, time management and prioritisation.</a:t>
            </a:r>
          </a:p>
          <a:p>
            <a:pPr>
              <a:spcAft>
                <a:spcPts val="300"/>
              </a:spcAft>
            </a:pPr>
            <a:endParaRPr lang="en-GB" sz="1100" b="1">
              <a:solidFill>
                <a:srgbClr val="1D1F3D"/>
              </a:solidFill>
            </a:endParaRPr>
          </a:p>
          <a:p>
            <a:pPr>
              <a:spcAft>
                <a:spcPts val="300"/>
              </a:spcAft>
            </a:pPr>
            <a:r>
              <a:rPr lang="en-GB" sz="1100" b="1">
                <a:solidFill>
                  <a:srgbClr val="1D1F3D"/>
                </a:solidFill>
              </a:rPr>
              <a:t>3. Advanced Skills</a:t>
            </a:r>
          </a:p>
          <a:p>
            <a:pPr marL="85725" indent="-85725">
              <a:spcAft>
                <a:spcPts val="300"/>
              </a:spcAft>
              <a:buClr>
                <a:srgbClr val="1D1F3D"/>
              </a:buClr>
              <a:buFont typeface="Arial" panose="020B0604020202020204" pitchFamily="34" charset="0"/>
              <a:buChar char="•"/>
            </a:pPr>
            <a:r>
              <a:rPr lang="en-GB" sz="1100"/>
              <a:t>Strategic thinking, such as customer lifetime value analysis, market segmentations and targeting.</a:t>
            </a:r>
          </a:p>
          <a:p>
            <a:pPr marL="85725" indent="-85725">
              <a:spcAft>
                <a:spcPts val="300"/>
              </a:spcAft>
              <a:buClr>
                <a:srgbClr val="1D1F3D"/>
              </a:buClr>
              <a:buFont typeface="Arial" panose="020B0604020202020204" pitchFamily="34" charset="0"/>
              <a:buChar char="•"/>
            </a:pPr>
            <a:r>
              <a:rPr lang="en-GB" sz="1100"/>
              <a:t>Leadership and coaching, such as styles and behaviours, coaching and mentoring, team building and motivation.</a:t>
            </a:r>
          </a:p>
          <a:p>
            <a:pPr marL="85725" indent="-85725">
              <a:spcAft>
                <a:spcPts val="300"/>
              </a:spcAft>
              <a:buClr>
                <a:srgbClr val="1D1F3D"/>
              </a:buClr>
              <a:buFont typeface="Arial" panose="020B0604020202020204" pitchFamily="34" charset="0"/>
              <a:buChar char="•"/>
            </a:pPr>
            <a:r>
              <a:rPr lang="en-GB" sz="1100"/>
              <a:t>Innovation and transformation, such as emerging technologies, transformation strategies, innovation and idea generation.</a:t>
            </a:r>
          </a:p>
          <a:p>
            <a:pPr>
              <a:spcAft>
                <a:spcPts val="300"/>
              </a:spcAft>
              <a:buClr>
                <a:srgbClr val="1D1F3D"/>
              </a:buClr>
            </a:pPr>
            <a:endParaRPr lang="en-GB" sz="1100"/>
          </a:p>
          <a:p>
            <a:pPr>
              <a:spcAft>
                <a:spcPts val="300"/>
              </a:spcAft>
              <a:buClr>
                <a:srgbClr val="1D1F3D"/>
              </a:buClr>
            </a:pPr>
            <a:r>
              <a:rPr lang="en-GB" sz="1100" b="1">
                <a:solidFill>
                  <a:srgbClr val="1D1F3D"/>
                </a:solidFill>
              </a:rPr>
              <a:t>4. Tailored Development</a:t>
            </a:r>
          </a:p>
          <a:p>
            <a:pPr marL="85725" indent="-85725">
              <a:spcAft>
                <a:spcPts val="300"/>
              </a:spcAft>
              <a:buClr>
                <a:srgbClr val="1D1F3D"/>
              </a:buClr>
              <a:buFont typeface="Arial" panose="020B0604020202020204" pitchFamily="34" charset="0"/>
              <a:buChar char="•"/>
            </a:pPr>
            <a:r>
              <a:rPr lang="en-GB" sz="1100"/>
              <a:t>Role specific training, such as customer success best practices, campaign development processes, data analysis techniques, growth hacking.</a:t>
            </a:r>
          </a:p>
          <a:p>
            <a:pPr marL="85725" indent="-85725">
              <a:spcAft>
                <a:spcPts val="300"/>
              </a:spcAft>
              <a:buClr>
                <a:srgbClr val="1D1F3D"/>
              </a:buClr>
              <a:buFont typeface="Arial" panose="020B0604020202020204" pitchFamily="34" charset="0"/>
              <a:buChar char="•"/>
            </a:pPr>
            <a:r>
              <a:rPr lang="en-GB" sz="1100"/>
              <a:t>Mentorship and coaching, such as ‘buddy’ shadowing for less experienced people, and providing guidance and support for career development.</a:t>
            </a:r>
          </a:p>
          <a:p>
            <a:pPr marL="85725" indent="-85725">
              <a:spcAft>
                <a:spcPts val="300"/>
              </a:spcAft>
              <a:buClr>
                <a:srgbClr val="1D1F3D"/>
              </a:buClr>
              <a:buFont typeface="Arial" panose="020B0604020202020204" pitchFamily="34" charset="0"/>
              <a:buChar char="•"/>
            </a:pPr>
            <a:r>
              <a:rPr lang="en-GB" sz="1100"/>
              <a:t>Certification, such as Chartered Institute of Marketing (CIM), Microsoft Azure Data Engineer.</a:t>
            </a:r>
          </a:p>
        </p:txBody>
      </p:sp>
      <p:sp>
        <p:nvSpPr>
          <p:cNvPr id="17" name="Text Placeholder 2">
            <a:extLst>
              <a:ext uri="{FF2B5EF4-FFF2-40B4-BE49-F238E27FC236}">
                <a16:creationId xmlns:a16="http://schemas.microsoft.com/office/drawing/2014/main" id="{3C74153A-3673-8245-AB1F-5D2E1C864B69}"/>
              </a:ext>
            </a:extLst>
          </p:cNvPr>
          <p:cNvSpPr txBox="1">
            <a:spLocks/>
          </p:cNvSpPr>
          <p:nvPr/>
        </p:nvSpPr>
        <p:spPr>
          <a:xfrm>
            <a:off x="3690163" y="5132173"/>
            <a:ext cx="2728129" cy="3105130"/>
          </a:xfrm>
          <a:prstGeom prst="rect">
            <a:avLst/>
          </a:prstGeom>
          <a:ln w="19050">
            <a:solidFill>
              <a:schemeClr val="bg1"/>
            </a:solidFill>
          </a:ln>
        </p:spPr>
        <p:txBody>
          <a:bodyPr vert="horz" lIns="91440" tIns="45720" rIns="91440" bIns="45720" rtlCol="0">
            <a:noAutofit/>
          </a:bodyPr>
          <a:lstStyle>
            <a:lvl1pPr marL="0" indent="0" algn="l" defTabSz="6858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Instrument Sans"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100"/>
              <a:t>Key considerations for a successful development program:</a:t>
            </a:r>
          </a:p>
          <a:p>
            <a:r>
              <a:rPr lang="en-GB" sz="1100" b="1">
                <a:solidFill>
                  <a:srgbClr val="1D1F3D"/>
                </a:solidFill>
              </a:rPr>
              <a:t>Alignment with business goals: </a:t>
            </a:r>
            <a:r>
              <a:rPr lang="en-GB" sz="1100"/>
              <a:t>Ensure the program supports the overall strategy and objectives.</a:t>
            </a:r>
          </a:p>
          <a:p>
            <a:r>
              <a:rPr lang="en-GB" sz="1100" b="1">
                <a:solidFill>
                  <a:srgbClr val="1D1F3D"/>
                </a:solidFill>
              </a:rPr>
              <a:t>Continuous learning: </a:t>
            </a:r>
            <a:r>
              <a:rPr lang="en-GB" sz="1100"/>
              <a:t>Foster a culture of continuous learning and proactive development.</a:t>
            </a:r>
          </a:p>
          <a:p>
            <a:r>
              <a:rPr lang="en-GB" sz="1100" b="1">
                <a:solidFill>
                  <a:srgbClr val="1D1F3D"/>
                </a:solidFill>
              </a:rPr>
              <a:t>Personalised approach: </a:t>
            </a:r>
            <a:r>
              <a:rPr lang="en-GB" sz="1100"/>
              <a:t>Tailor the program to meet the individual needs and learning styles of team members.</a:t>
            </a:r>
          </a:p>
          <a:p>
            <a:r>
              <a:rPr lang="en-GB" sz="1100" b="1">
                <a:solidFill>
                  <a:srgbClr val="1D1F3D"/>
                </a:solidFill>
              </a:rPr>
              <a:t>Measurement and evaluation: </a:t>
            </a:r>
            <a:r>
              <a:rPr lang="en-GB" sz="1100"/>
              <a:t>Track the effectiveness of the program and make necessary adjustments.</a:t>
            </a:r>
          </a:p>
        </p:txBody>
      </p:sp>
    </p:spTree>
    <p:extLst>
      <p:ext uri="{BB962C8B-B14F-4D97-AF65-F5344CB8AC3E}">
        <p14:creationId xmlns:p14="http://schemas.microsoft.com/office/powerpoint/2010/main" val="3576633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Box 61">
            <a:extLst>
              <a:ext uri="{FF2B5EF4-FFF2-40B4-BE49-F238E27FC236}">
                <a16:creationId xmlns:a16="http://schemas.microsoft.com/office/drawing/2014/main" id="{95A1765C-8495-1464-AEF7-382F6F17B2D0}"/>
              </a:ext>
            </a:extLst>
          </p:cNvPr>
          <p:cNvSpPr txBox="1"/>
          <p:nvPr/>
        </p:nvSpPr>
        <p:spPr>
          <a:xfrm>
            <a:off x="4562742" y="3610796"/>
            <a:ext cx="1424545" cy="3799654"/>
          </a:xfrm>
          <a:prstGeom prst="rect">
            <a:avLst/>
          </a:prstGeom>
          <a:solidFill>
            <a:srgbClr val="09ADA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108000" rIns="36000" bIns="0" rtlCol="0" anchor="t" anchorCtr="0"/>
          <a:lstStyle>
            <a:defPPr>
              <a:defRPr lang="en-US"/>
            </a:defPPr>
            <a:lvl1pPr algn="ctr">
              <a:lnSpc>
                <a:spcPct val="80000"/>
              </a:lnSpc>
              <a:defRPr sz="1600">
                <a:solidFill>
                  <a:srgbClr val="1D1F3D"/>
                </a:solidFill>
                <a:latin typeface="+mj-l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a:t>MARKETING CAPABILITY</a:t>
            </a:r>
          </a:p>
        </p:txBody>
      </p:sp>
      <p:sp>
        <p:nvSpPr>
          <p:cNvPr id="61" name="TextBox 60">
            <a:extLst>
              <a:ext uri="{FF2B5EF4-FFF2-40B4-BE49-F238E27FC236}">
                <a16:creationId xmlns:a16="http://schemas.microsoft.com/office/drawing/2014/main" id="{B20A312D-E419-E030-D6AC-6A1419C26A13}"/>
              </a:ext>
            </a:extLst>
          </p:cNvPr>
          <p:cNvSpPr txBox="1"/>
          <p:nvPr/>
        </p:nvSpPr>
        <p:spPr>
          <a:xfrm>
            <a:off x="2733259" y="3610796"/>
            <a:ext cx="1424545" cy="3799654"/>
          </a:xfrm>
          <a:prstGeom prst="rect">
            <a:avLst/>
          </a:prstGeom>
          <a:solidFill>
            <a:schemeClr val="tx1">
              <a:lumMod val="50000"/>
              <a:lumOff val="50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108000" rIns="36000" bIns="0" rtlCol="0" anchor="t" anchorCtr="0"/>
          <a:lstStyle>
            <a:defPPr>
              <a:defRPr lang="en-US"/>
            </a:defPPr>
            <a:lvl1pPr algn="ctr">
              <a:lnSpc>
                <a:spcPct val="80000"/>
              </a:lnSpc>
              <a:defRPr sz="1600">
                <a:solidFill>
                  <a:schemeClr val="bg1">
                    <a:lumMod val="75000"/>
                  </a:schemeClr>
                </a:solidFill>
                <a:latin typeface="+mj-l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a:t>DATA &amp;</a:t>
            </a:r>
            <a:br>
              <a:rPr lang="en-GB"/>
            </a:br>
            <a:r>
              <a:rPr lang="en-GB"/>
              <a:t>INSIGHT</a:t>
            </a:r>
          </a:p>
        </p:txBody>
      </p:sp>
      <p:sp>
        <p:nvSpPr>
          <p:cNvPr id="60" name="TextBox 59">
            <a:extLst>
              <a:ext uri="{FF2B5EF4-FFF2-40B4-BE49-F238E27FC236}">
                <a16:creationId xmlns:a16="http://schemas.microsoft.com/office/drawing/2014/main" id="{6677C3C3-D6EE-0D7F-CDDA-47811843EC96}"/>
              </a:ext>
            </a:extLst>
          </p:cNvPr>
          <p:cNvSpPr txBox="1"/>
          <p:nvPr/>
        </p:nvSpPr>
        <p:spPr>
          <a:xfrm>
            <a:off x="915247" y="3610796"/>
            <a:ext cx="1425600" cy="3799654"/>
          </a:xfrm>
          <a:prstGeom prst="rect">
            <a:avLst/>
          </a:prstGeom>
          <a:solidFill>
            <a:schemeClr val="tx1">
              <a:lumMod val="50000"/>
              <a:lumOff val="50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108000" rIns="36000" bIns="0" rtlCol="0" anchor="t" anchorCtr="0"/>
          <a:lstStyle>
            <a:defPPr>
              <a:defRPr lang="en-US"/>
            </a:defPPr>
            <a:lvl1pPr algn="ctr">
              <a:lnSpc>
                <a:spcPct val="80000"/>
              </a:lnSpc>
              <a:defRPr sz="1600">
                <a:solidFill>
                  <a:schemeClr val="bg1">
                    <a:lumMod val="75000"/>
                  </a:schemeClr>
                </a:solidFill>
                <a:latin typeface="+mj-l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a:t>CUSTOMER STRATEGY</a:t>
            </a:r>
          </a:p>
        </p:txBody>
      </p:sp>
      <p:sp>
        <p:nvSpPr>
          <p:cNvPr id="70" name="Rectangle 69">
            <a:extLst>
              <a:ext uri="{FF2B5EF4-FFF2-40B4-BE49-F238E27FC236}">
                <a16:creationId xmlns:a16="http://schemas.microsoft.com/office/drawing/2014/main" id="{3BC2292C-C647-1248-1743-9B13C22C6F29}"/>
              </a:ext>
            </a:extLst>
          </p:cNvPr>
          <p:cNvSpPr/>
          <p:nvPr/>
        </p:nvSpPr>
        <p:spPr>
          <a:xfrm>
            <a:off x="0" y="0"/>
            <a:ext cx="6858000" cy="1079500"/>
          </a:xfrm>
          <a:prstGeom prst="rect">
            <a:avLst/>
          </a:prstGeom>
          <a:gradFill flip="none" rotWithShape="1">
            <a:gsLst>
              <a:gs pos="10000">
                <a:srgbClr val="1D1F3D"/>
              </a:gs>
              <a:gs pos="100000">
                <a:srgbClr val="13486D"/>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B9EDE3DA-CFB2-CD83-A506-703F4F36E504}"/>
              </a:ext>
            </a:extLst>
          </p:cNvPr>
          <p:cNvSpPr>
            <a:spLocks noGrp="1"/>
          </p:cNvSpPr>
          <p:nvPr>
            <p:ph type="body" sz="quarter" idx="12"/>
          </p:nvPr>
        </p:nvSpPr>
        <p:spPr>
          <a:xfrm>
            <a:off x="212950" y="1384905"/>
            <a:ext cx="6299200" cy="1190817"/>
          </a:xfrm>
        </p:spPr>
        <p:txBody>
          <a:bodyPr>
            <a:noAutofit/>
          </a:bodyPr>
          <a:lstStyle/>
          <a:p>
            <a:pPr>
              <a:lnSpc>
                <a:spcPct val="100000"/>
              </a:lnSpc>
            </a:pPr>
            <a:r>
              <a:rPr lang="en-GB"/>
              <a:t>Our consultancy &amp; resourcing services cover all areas of our Customer Value Management (CVM) maturity model, known as the </a:t>
            </a:r>
            <a:r>
              <a:rPr lang="en-GB" b="1">
                <a:solidFill>
                  <a:srgbClr val="1D1F3D"/>
                </a:solidFill>
              </a:rPr>
              <a:t>9-Box Capability Model</a:t>
            </a:r>
            <a:r>
              <a:rPr lang="en-GB"/>
              <a:t>. </a:t>
            </a:r>
          </a:p>
          <a:p>
            <a:pPr>
              <a:lnSpc>
                <a:spcPct val="100000"/>
              </a:lnSpc>
            </a:pPr>
            <a:r>
              <a:rPr lang="en-GB"/>
              <a:t>In this paper we reveal some of the considerations and how we help brands in the second 3 areas and believe are fundamental to establishing good </a:t>
            </a:r>
            <a:r>
              <a:rPr lang="en-GB" b="1">
                <a:solidFill>
                  <a:srgbClr val="1D1F3D"/>
                </a:solidFill>
              </a:rPr>
              <a:t>Marketing Capability</a:t>
            </a:r>
            <a:r>
              <a:rPr lang="en-GB"/>
              <a:t>.</a:t>
            </a:r>
          </a:p>
        </p:txBody>
      </p:sp>
      <p:sp>
        <p:nvSpPr>
          <p:cNvPr id="4" name="Footer Placeholder 3">
            <a:extLst>
              <a:ext uri="{FF2B5EF4-FFF2-40B4-BE49-F238E27FC236}">
                <a16:creationId xmlns:a16="http://schemas.microsoft.com/office/drawing/2014/main" id="{8646DB98-DD2B-6FBC-9215-02093D952007}"/>
              </a:ext>
            </a:extLst>
          </p:cNvPr>
          <p:cNvSpPr>
            <a:spLocks noGrp="1"/>
          </p:cNvSpPr>
          <p:nvPr>
            <p:ph type="ftr" sz="quarter" idx="10"/>
          </p:nvPr>
        </p:nvSpPr>
        <p:spPr/>
        <p:txBody>
          <a:bodyPr/>
          <a:lstStyle/>
          <a:p>
            <a:r>
              <a:rPr lang="en-GB"/>
              <a:t>Whitepaper - Marketing Capability</a:t>
            </a:r>
          </a:p>
        </p:txBody>
      </p:sp>
      <p:sp>
        <p:nvSpPr>
          <p:cNvPr id="5" name="Slide Number Placeholder 4">
            <a:extLst>
              <a:ext uri="{FF2B5EF4-FFF2-40B4-BE49-F238E27FC236}">
                <a16:creationId xmlns:a16="http://schemas.microsoft.com/office/drawing/2014/main" id="{A4D94C90-CA57-45CC-DB6C-93B45FC5645E}"/>
              </a:ext>
            </a:extLst>
          </p:cNvPr>
          <p:cNvSpPr>
            <a:spLocks noGrp="1"/>
          </p:cNvSpPr>
          <p:nvPr>
            <p:ph type="sldNum" sz="quarter" idx="11"/>
          </p:nvPr>
        </p:nvSpPr>
        <p:spPr/>
        <p:txBody>
          <a:bodyPr/>
          <a:lstStyle/>
          <a:p>
            <a:fld id="{458D18B0-4C75-443C-A72D-F18C817099F6}" type="slidenum">
              <a:rPr lang="en-GB" smtClean="0"/>
              <a:pPr/>
              <a:t>2</a:t>
            </a:fld>
            <a:endParaRPr lang="en-GB"/>
          </a:p>
        </p:txBody>
      </p:sp>
      <p:sp>
        <p:nvSpPr>
          <p:cNvPr id="7" name="Title 6">
            <a:extLst>
              <a:ext uri="{FF2B5EF4-FFF2-40B4-BE49-F238E27FC236}">
                <a16:creationId xmlns:a16="http://schemas.microsoft.com/office/drawing/2014/main" id="{5914A346-3A8F-60D7-5E5E-3EDE41072279}"/>
              </a:ext>
            </a:extLst>
          </p:cNvPr>
          <p:cNvSpPr>
            <a:spLocks noGrp="1"/>
          </p:cNvSpPr>
          <p:nvPr>
            <p:ph type="title"/>
          </p:nvPr>
        </p:nvSpPr>
        <p:spPr>
          <a:xfrm>
            <a:off x="270934" y="311593"/>
            <a:ext cx="6299200" cy="456315"/>
          </a:xfrm>
        </p:spPr>
        <p:txBody>
          <a:bodyPr/>
          <a:lstStyle/>
          <a:p>
            <a:r>
              <a:rPr lang="en-GB">
                <a:solidFill>
                  <a:schemeClr val="bg1"/>
                </a:solidFill>
              </a:rPr>
              <a:t>CVM MATURITY MODEL</a:t>
            </a:r>
          </a:p>
        </p:txBody>
      </p:sp>
      <p:sp>
        <p:nvSpPr>
          <p:cNvPr id="59" name="TextBox 58">
            <a:extLst>
              <a:ext uri="{FF2B5EF4-FFF2-40B4-BE49-F238E27FC236}">
                <a16:creationId xmlns:a16="http://schemas.microsoft.com/office/drawing/2014/main" id="{4402818F-C495-2C80-2581-A8B0761D6D65}"/>
              </a:ext>
            </a:extLst>
          </p:cNvPr>
          <p:cNvSpPr txBox="1"/>
          <p:nvPr/>
        </p:nvSpPr>
        <p:spPr>
          <a:xfrm>
            <a:off x="915247" y="3059662"/>
            <a:ext cx="5072040" cy="316362"/>
          </a:xfrm>
          <a:prstGeom prst="rect">
            <a:avLst/>
          </a:prstGeom>
          <a:solidFill>
            <a:srgbClr val="1D1F3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0" rIns="36000" bIns="0" rtlCol="0" anchor="ctr" anchorCtr="0"/>
          <a:lstStyle>
            <a:defPPr>
              <a:defRPr lang="en-US"/>
            </a:defPPr>
            <a:lvl1pPr algn="ctr">
              <a:lnSpc>
                <a:spcPct val="80000"/>
              </a:lnSpc>
              <a:defRPr sz="1600">
                <a:solidFill>
                  <a:srgbClr val="13486D"/>
                </a:solidFill>
                <a:latin typeface="+mj-l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00000"/>
              </a:lnSpc>
            </a:pPr>
            <a:r>
              <a:rPr lang="en-GB">
                <a:solidFill>
                  <a:schemeClr val="bg1"/>
                </a:solidFill>
              </a:rPr>
              <a:t>9-BOX CAPABILITY MODEL</a:t>
            </a:r>
          </a:p>
        </p:txBody>
      </p:sp>
      <p:sp>
        <p:nvSpPr>
          <p:cNvPr id="28" name="Rectangle: Rounded Corners 27">
            <a:extLst>
              <a:ext uri="{FF2B5EF4-FFF2-40B4-BE49-F238E27FC236}">
                <a16:creationId xmlns:a16="http://schemas.microsoft.com/office/drawing/2014/main" id="{4722C7D6-F228-B779-3005-DBF37C5DACEC}"/>
              </a:ext>
            </a:extLst>
          </p:cNvPr>
          <p:cNvSpPr>
            <a:spLocks noChangeAspect="1"/>
          </p:cNvSpPr>
          <p:nvPr/>
        </p:nvSpPr>
        <p:spPr>
          <a:xfrm>
            <a:off x="1372030" y="4371244"/>
            <a:ext cx="504000" cy="504000"/>
          </a:xfrm>
          <a:prstGeom prst="roundRect">
            <a:avLst/>
          </a:prstGeom>
          <a:solidFill>
            <a:schemeClr val="tx1">
              <a:lumMod val="50000"/>
              <a:lumOff val="50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60A7AC"/>
              </a:solidFill>
            </a:endParaRPr>
          </a:p>
        </p:txBody>
      </p:sp>
      <p:pic>
        <p:nvPicPr>
          <p:cNvPr id="27" name="Graphic 26" descr="User outline">
            <a:extLst>
              <a:ext uri="{FF2B5EF4-FFF2-40B4-BE49-F238E27FC236}">
                <a16:creationId xmlns:a16="http://schemas.microsoft.com/office/drawing/2014/main" id="{B38DD7D8-3215-B79E-D446-14065888687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21404" y="4419901"/>
            <a:ext cx="406686" cy="406686"/>
          </a:xfrm>
          <a:prstGeom prst="rect">
            <a:avLst/>
          </a:prstGeom>
          <a:effectLst>
            <a:outerShdw blurRad="63500" sx="102000" sy="102000" algn="ctr" rotWithShape="0">
              <a:prstClr val="black">
                <a:alpha val="40000"/>
              </a:prstClr>
            </a:outerShdw>
          </a:effectLst>
        </p:spPr>
      </p:pic>
      <p:sp>
        <p:nvSpPr>
          <p:cNvPr id="41" name="TextBox 40">
            <a:extLst>
              <a:ext uri="{FF2B5EF4-FFF2-40B4-BE49-F238E27FC236}">
                <a16:creationId xmlns:a16="http://schemas.microsoft.com/office/drawing/2014/main" id="{51C32A49-CD65-E375-6217-3F4C3711A297}"/>
              </a:ext>
            </a:extLst>
          </p:cNvPr>
          <p:cNvSpPr txBox="1"/>
          <p:nvPr/>
        </p:nvSpPr>
        <p:spPr>
          <a:xfrm>
            <a:off x="972520" y="4869807"/>
            <a:ext cx="1303020" cy="230832"/>
          </a:xfrm>
          <a:prstGeom prst="rect">
            <a:avLst/>
          </a:prstGeom>
          <a:noFill/>
        </p:spPr>
        <p:txBody>
          <a:bodyPr wrap="square">
            <a:spAutoFit/>
          </a:bodyPr>
          <a:lstStyle>
            <a:defPPr>
              <a:defRPr lang="en-US"/>
            </a:defPPr>
            <a:lvl1pPr algn="ctr">
              <a:defRPr sz="900">
                <a:solidFill>
                  <a:schemeClr val="bg1">
                    <a:lumMod val="75000"/>
                  </a:schemeClr>
                </a:solidFill>
              </a:defRPr>
            </a:lvl1pPr>
          </a:lstStyle>
          <a:p>
            <a:r>
              <a:rPr lang="en-GB"/>
              <a:t>VALUE DRIVERS</a:t>
            </a:r>
          </a:p>
        </p:txBody>
      </p:sp>
      <p:sp>
        <p:nvSpPr>
          <p:cNvPr id="30" name="Rectangle: Rounded Corners 29">
            <a:extLst>
              <a:ext uri="{FF2B5EF4-FFF2-40B4-BE49-F238E27FC236}">
                <a16:creationId xmlns:a16="http://schemas.microsoft.com/office/drawing/2014/main" id="{CDD86A30-7678-50C4-6503-CCEAF64840F1}"/>
              </a:ext>
            </a:extLst>
          </p:cNvPr>
          <p:cNvSpPr>
            <a:spLocks noChangeAspect="1"/>
          </p:cNvSpPr>
          <p:nvPr/>
        </p:nvSpPr>
        <p:spPr>
          <a:xfrm>
            <a:off x="3205637" y="4371244"/>
            <a:ext cx="504000" cy="504000"/>
          </a:xfrm>
          <a:prstGeom prst="roundRect">
            <a:avLst/>
          </a:prstGeom>
          <a:solidFill>
            <a:schemeClr val="tx1">
              <a:lumMod val="50000"/>
              <a:lumOff val="50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60A7AC"/>
              </a:solidFill>
            </a:endParaRPr>
          </a:p>
        </p:txBody>
      </p:sp>
      <p:sp>
        <p:nvSpPr>
          <p:cNvPr id="42" name="TextBox 41">
            <a:extLst>
              <a:ext uri="{FF2B5EF4-FFF2-40B4-BE49-F238E27FC236}">
                <a16:creationId xmlns:a16="http://schemas.microsoft.com/office/drawing/2014/main" id="{B1D78239-5CC5-B84F-305F-6667FBDCDB99}"/>
              </a:ext>
            </a:extLst>
          </p:cNvPr>
          <p:cNvSpPr txBox="1"/>
          <p:nvPr/>
        </p:nvSpPr>
        <p:spPr>
          <a:xfrm>
            <a:off x="2806127" y="4869807"/>
            <a:ext cx="1303020" cy="369332"/>
          </a:xfrm>
          <a:prstGeom prst="rect">
            <a:avLst/>
          </a:prstGeom>
          <a:noFill/>
        </p:spPr>
        <p:txBody>
          <a:bodyPr wrap="square">
            <a:spAutoFit/>
          </a:bodyPr>
          <a:lstStyle>
            <a:defPPr>
              <a:defRPr lang="en-US"/>
            </a:defPPr>
            <a:lvl1pPr algn="ctr">
              <a:defRPr sz="900">
                <a:solidFill>
                  <a:schemeClr val="bg1">
                    <a:lumMod val="75000"/>
                  </a:schemeClr>
                </a:solidFill>
              </a:defRPr>
            </a:lvl1pPr>
          </a:lstStyle>
          <a:p>
            <a:r>
              <a:rPr lang="en-GB"/>
              <a:t>MANAGEMENT &amp; GOVERNANCE</a:t>
            </a:r>
          </a:p>
        </p:txBody>
      </p:sp>
      <p:sp>
        <p:nvSpPr>
          <p:cNvPr id="31" name="Rectangle: Rounded Corners 30">
            <a:extLst>
              <a:ext uri="{FF2B5EF4-FFF2-40B4-BE49-F238E27FC236}">
                <a16:creationId xmlns:a16="http://schemas.microsoft.com/office/drawing/2014/main" id="{4D91B5BE-D45B-1105-FF18-AAEA66400765}"/>
              </a:ext>
            </a:extLst>
          </p:cNvPr>
          <p:cNvSpPr>
            <a:spLocks noChangeAspect="1"/>
          </p:cNvSpPr>
          <p:nvPr/>
        </p:nvSpPr>
        <p:spPr>
          <a:xfrm>
            <a:off x="5035120" y="4371244"/>
            <a:ext cx="504000" cy="504000"/>
          </a:xfrm>
          <a:prstGeom prst="roundRect">
            <a:avLst/>
          </a:prstGeom>
          <a:solidFill>
            <a:srgbClr val="1D1F3D"/>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13486D"/>
              </a:solidFill>
            </a:endParaRPr>
          </a:p>
        </p:txBody>
      </p:sp>
      <p:sp>
        <p:nvSpPr>
          <p:cNvPr id="43" name="TextBox 42">
            <a:extLst>
              <a:ext uri="{FF2B5EF4-FFF2-40B4-BE49-F238E27FC236}">
                <a16:creationId xmlns:a16="http://schemas.microsoft.com/office/drawing/2014/main" id="{296A2168-3AA1-3ADD-E1C1-CEA9690E0C67}"/>
              </a:ext>
            </a:extLst>
          </p:cNvPr>
          <p:cNvSpPr txBox="1"/>
          <p:nvPr/>
        </p:nvSpPr>
        <p:spPr>
          <a:xfrm>
            <a:off x="4639733" y="4869807"/>
            <a:ext cx="1303020" cy="369332"/>
          </a:xfrm>
          <a:prstGeom prst="rect">
            <a:avLst/>
          </a:prstGeom>
          <a:noFill/>
        </p:spPr>
        <p:txBody>
          <a:bodyPr wrap="square">
            <a:spAutoFit/>
          </a:bodyPr>
          <a:lstStyle>
            <a:defPPr>
              <a:defRPr lang="en-US"/>
            </a:defPPr>
            <a:lvl1pPr algn="ctr">
              <a:defRPr sz="900" b="1">
                <a:solidFill>
                  <a:srgbClr val="1D1F3D"/>
                </a:solidFill>
              </a:defRPr>
            </a:lvl1pPr>
          </a:lstStyle>
          <a:p>
            <a:r>
              <a:rPr lang="en-GB"/>
              <a:t>TECHNOLOGY &amp; ARCHITECTURE</a:t>
            </a:r>
          </a:p>
        </p:txBody>
      </p:sp>
      <p:sp>
        <p:nvSpPr>
          <p:cNvPr id="32" name="Rectangle: Rounded Corners 31">
            <a:extLst>
              <a:ext uri="{FF2B5EF4-FFF2-40B4-BE49-F238E27FC236}">
                <a16:creationId xmlns:a16="http://schemas.microsoft.com/office/drawing/2014/main" id="{45BAEBD2-5A22-1EA5-DAE1-C9F13A219DF9}"/>
              </a:ext>
            </a:extLst>
          </p:cNvPr>
          <p:cNvSpPr>
            <a:spLocks noChangeAspect="1"/>
          </p:cNvSpPr>
          <p:nvPr/>
        </p:nvSpPr>
        <p:spPr>
          <a:xfrm>
            <a:off x="1372030" y="5308010"/>
            <a:ext cx="504000" cy="504000"/>
          </a:xfrm>
          <a:prstGeom prst="roundRect">
            <a:avLst/>
          </a:prstGeom>
          <a:solidFill>
            <a:schemeClr val="tx1">
              <a:lumMod val="50000"/>
              <a:lumOff val="50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60A7AC"/>
              </a:solidFill>
            </a:endParaRPr>
          </a:p>
        </p:txBody>
      </p:sp>
      <p:pic>
        <p:nvPicPr>
          <p:cNvPr id="21" name="Graphic 20" descr="Document outline">
            <a:extLst>
              <a:ext uri="{FF2B5EF4-FFF2-40B4-BE49-F238E27FC236}">
                <a16:creationId xmlns:a16="http://schemas.microsoft.com/office/drawing/2014/main" id="{5E4DC59F-832E-8CA8-2D86-4B12B1C1270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21404" y="5356667"/>
            <a:ext cx="406686" cy="406686"/>
          </a:xfrm>
          <a:prstGeom prst="rect">
            <a:avLst/>
          </a:prstGeom>
          <a:effectLst>
            <a:outerShdw blurRad="63500" sx="102000" sy="102000" algn="ctr" rotWithShape="0">
              <a:prstClr val="black">
                <a:alpha val="40000"/>
              </a:prstClr>
            </a:outerShdw>
          </a:effectLst>
        </p:spPr>
      </p:pic>
      <p:sp>
        <p:nvSpPr>
          <p:cNvPr id="44" name="TextBox 43">
            <a:extLst>
              <a:ext uri="{FF2B5EF4-FFF2-40B4-BE49-F238E27FC236}">
                <a16:creationId xmlns:a16="http://schemas.microsoft.com/office/drawing/2014/main" id="{5DEAB014-469E-F8E7-4FDC-C0D3A3482350}"/>
              </a:ext>
            </a:extLst>
          </p:cNvPr>
          <p:cNvSpPr txBox="1"/>
          <p:nvPr/>
        </p:nvSpPr>
        <p:spPr>
          <a:xfrm>
            <a:off x="972520" y="5816737"/>
            <a:ext cx="1303020" cy="369332"/>
          </a:xfrm>
          <a:prstGeom prst="rect">
            <a:avLst/>
          </a:prstGeom>
          <a:noFill/>
        </p:spPr>
        <p:txBody>
          <a:bodyPr wrap="square">
            <a:spAutoFit/>
          </a:bodyPr>
          <a:lstStyle>
            <a:defPPr>
              <a:defRPr lang="en-US"/>
            </a:defPPr>
            <a:lvl1pPr algn="ctr">
              <a:defRPr sz="900">
                <a:solidFill>
                  <a:schemeClr val="bg1">
                    <a:lumMod val="75000"/>
                  </a:schemeClr>
                </a:solidFill>
              </a:defRPr>
            </a:lvl1pPr>
          </a:lstStyle>
          <a:p>
            <a:r>
              <a:rPr lang="en-GB"/>
              <a:t>INTERACTION PLANNING</a:t>
            </a:r>
          </a:p>
        </p:txBody>
      </p:sp>
      <p:sp>
        <p:nvSpPr>
          <p:cNvPr id="33" name="Rectangle: Rounded Corners 32">
            <a:extLst>
              <a:ext uri="{FF2B5EF4-FFF2-40B4-BE49-F238E27FC236}">
                <a16:creationId xmlns:a16="http://schemas.microsoft.com/office/drawing/2014/main" id="{E613944D-C47B-E30C-21E9-F8092C96BAE9}"/>
              </a:ext>
            </a:extLst>
          </p:cNvPr>
          <p:cNvSpPr>
            <a:spLocks noChangeAspect="1"/>
          </p:cNvSpPr>
          <p:nvPr/>
        </p:nvSpPr>
        <p:spPr>
          <a:xfrm>
            <a:off x="3205637" y="5377260"/>
            <a:ext cx="504000" cy="504000"/>
          </a:xfrm>
          <a:prstGeom prst="roundRect">
            <a:avLst/>
          </a:prstGeom>
          <a:solidFill>
            <a:schemeClr val="tx1">
              <a:lumMod val="50000"/>
              <a:lumOff val="50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60A7AC"/>
              </a:solidFill>
            </a:endParaRPr>
          </a:p>
        </p:txBody>
      </p:sp>
      <p:sp>
        <p:nvSpPr>
          <p:cNvPr id="45" name="TextBox 44">
            <a:extLst>
              <a:ext uri="{FF2B5EF4-FFF2-40B4-BE49-F238E27FC236}">
                <a16:creationId xmlns:a16="http://schemas.microsoft.com/office/drawing/2014/main" id="{209722E6-76DE-7A60-6150-A37F4BA319F0}"/>
              </a:ext>
            </a:extLst>
          </p:cNvPr>
          <p:cNvSpPr txBox="1"/>
          <p:nvPr/>
        </p:nvSpPr>
        <p:spPr>
          <a:xfrm>
            <a:off x="2806127" y="5885987"/>
            <a:ext cx="1303020" cy="369332"/>
          </a:xfrm>
          <a:prstGeom prst="rect">
            <a:avLst/>
          </a:prstGeom>
          <a:noFill/>
        </p:spPr>
        <p:txBody>
          <a:bodyPr wrap="square">
            <a:spAutoFit/>
          </a:bodyPr>
          <a:lstStyle>
            <a:defPPr>
              <a:defRPr lang="en-US"/>
            </a:defPPr>
            <a:lvl1pPr algn="ctr">
              <a:defRPr sz="900">
                <a:solidFill>
                  <a:schemeClr val="bg1">
                    <a:lumMod val="75000"/>
                  </a:schemeClr>
                </a:solidFill>
              </a:defRPr>
            </a:lvl1pPr>
          </a:lstStyle>
          <a:p>
            <a:r>
              <a:rPr lang="en-GB"/>
              <a:t>KPI LINKAGE &amp; ALIGNMENT</a:t>
            </a:r>
          </a:p>
        </p:txBody>
      </p:sp>
      <p:sp>
        <p:nvSpPr>
          <p:cNvPr id="34" name="Rectangle: Rounded Corners 33">
            <a:extLst>
              <a:ext uri="{FF2B5EF4-FFF2-40B4-BE49-F238E27FC236}">
                <a16:creationId xmlns:a16="http://schemas.microsoft.com/office/drawing/2014/main" id="{CBAAE9F8-68B9-89CD-9BCF-CA6671EF6855}"/>
              </a:ext>
            </a:extLst>
          </p:cNvPr>
          <p:cNvSpPr>
            <a:spLocks noChangeAspect="1"/>
          </p:cNvSpPr>
          <p:nvPr/>
        </p:nvSpPr>
        <p:spPr>
          <a:xfrm>
            <a:off x="5035120" y="5377260"/>
            <a:ext cx="504000" cy="504000"/>
          </a:xfrm>
          <a:prstGeom prst="roundRect">
            <a:avLst/>
          </a:prstGeom>
          <a:solidFill>
            <a:srgbClr val="1D1F3D"/>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13486D"/>
              </a:solidFill>
            </a:endParaRPr>
          </a:p>
        </p:txBody>
      </p:sp>
      <p:sp>
        <p:nvSpPr>
          <p:cNvPr id="46" name="TextBox 45">
            <a:extLst>
              <a:ext uri="{FF2B5EF4-FFF2-40B4-BE49-F238E27FC236}">
                <a16:creationId xmlns:a16="http://schemas.microsoft.com/office/drawing/2014/main" id="{B76B9C59-8DF5-2C37-9688-C4ED22292A8B}"/>
              </a:ext>
            </a:extLst>
          </p:cNvPr>
          <p:cNvSpPr txBox="1"/>
          <p:nvPr/>
        </p:nvSpPr>
        <p:spPr>
          <a:xfrm>
            <a:off x="4639733" y="5885987"/>
            <a:ext cx="1303020" cy="369332"/>
          </a:xfrm>
          <a:prstGeom prst="rect">
            <a:avLst/>
          </a:prstGeom>
          <a:noFill/>
        </p:spPr>
        <p:txBody>
          <a:bodyPr wrap="square">
            <a:spAutoFit/>
          </a:bodyPr>
          <a:lstStyle>
            <a:defPPr>
              <a:defRPr lang="en-US"/>
            </a:defPPr>
            <a:lvl1pPr algn="ctr">
              <a:defRPr sz="900" b="1">
                <a:solidFill>
                  <a:srgbClr val="1D1F3D"/>
                </a:solidFill>
              </a:defRPr>
            </a:lvl1pPr>
          </a:lstStyle>
          <a:p>
            <a:r>
              <a:rPr lang="en-GB"/>
              <a:t>OPERATING</a:t>
            </a:r>
            <a:br>
              <a:rPr lang="en-GB"/>
            </a:br>
            <a:r>
              <a:rPr lang="en-GB"/>
              <a:t>MODEL</a:t>
            </a:r>
          </a:p>
        </p:txBody>
      </p:sp>
      <p:sp>
        <p:nvSpPr>
          <p:cNvPr id="35" name="Rectangle: Rounded Corners 34">
            <a:extLst>
              <a:ext uri="{FF2B5EF4-FFF2-40B4-BE49-F238E27FC236}">
                <a16:creationId xmlns:a16="http://schemas.microsoft.com/office/drawing/2014/main" id="{27EA4752-E382-5FF9-CF47-5DAB6A81BAE1}"/>
              </a:ext>
            </a:extLst>
          </p:cNvPr>
          <p:cNvSpPr>
            <a:spLocks noChangeAspect="1"/>
          </p:cNvSpPr>
          <p:nvPr/>
        </p:nvSpPr>
        <p:spPr>
          <a:xfrm>
            <a:off x="1372030" y="6393440"/>
            <a:ext cx="504000" cy="504000"/>
          </a:xfrm>
          <a:prstGeom prst="roundRect">
            <a:avLst/>
          </a:prstGeom>
          <a:solidFill>
            <a:schemeClr val="tx1">
              <a:lumMod val="50000"/>
              <a:lumOff val="50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60A7AC"/>
              </a:solidFill>
            </a:endParaRPr>
          </a:p>
        </p:txBody>
      </p:sp>
      <p:pic>
        <p:nvPicPr>
          <p:cNvPr id="25" name="Graphic 24" descr="Plugged Unplugged outline">
            <a:extLst>
              <a:ext uri="{FF2B5EF4-FFF2-40B4-BE49-F238E27FC236}">
                <a16:creationId xmlns:a16="http://schemas.microsoft.com/office/drawing/2014/main" id="{9C126C92-D790-31F7-807C-7CD9EC4662B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21404" y="6442097"/>
            <a:ext cx="406686" cy="406686"/>
          </a:xfrm>
          <a:prstGeom prst="rect">
            <a:avLst/>
          </a:prstGeom>
          <a:effectLst>
            <a:outerShdw blurRad="63500" sx="102000" sy="102000" algn="ctr" rotWithShape="0">
              <a:prstClr val="black">
                <a:alpha val="40000"/>
              </a:prstClr>
            </a:outerShdw>
          </a:effectLst>
        </p:spPr>
      </p:pic>
      <p:sp>
        <p:nvSpPr>
          <p:cNvPr id="47" name="TextBox 46">
            <a:extLst>
              <a:ext uri="{FF2B5EF4-FFF2-40B4-BE49-F238E27FC236}">
                <a16:creationId xmlns:a16="http://schemas.microsoft.com/office/drawing/2014/main" id="{4374CEB7-4E3B-0252-F12B-A30EF663DAF4}"/>
              </a:ext>
            </a:extLst>
          </p:cNvPr>
          <p:cNvSpPr txBox="1"/>
          <p:nvPr/>
        </p:nvSpPr>
        <p:spPr>
          <a:xfrm>
            <a:off x="972520" y="6897440"/>
            <a:ext cx="1303020" cy="369332"/>
          </a:xfrm>
          <a:prstGeom prst="rect">
            <a:avLst/>
          </a:prstGeom>
          <a:noFill/>
        </p:spPr>
        <p:txBody>
          <a:bodyPr wrap="square">
            <a:spAutoFit/>
          </a:bodyPr>
          <a:lstStyle>
            <a:defPPr>
              <a:defRPr lang="en-US"/>
            </a:defPPr>
            <a:lvl1pPr algn="ctr">
              <a:defRPr sz="900">
                <a:solidFill>
                  <a:schemeClr val="bg1">
                    <a:lumMod val="75000"/>
                  </a:schemeClr>
                </a:solidFill>
              </a:defRPr>
            </a:lvl1pPr>
          </a:lstStyle>
          <a:p>
            <a:r>
              <a:rPr lang="en-GB"/>
              <a:t>INTEGRATION &amp; PERSONALISATION</a:t>
            </a:r>
          </a:p>
        </p:txBody>
      </p:sp>
      <p:sp>
        <p:nvSpPr>
          <p:cNvPr id="36" name="Rectangle: Rounded Corners 35">
            <a:extLst>
              <a:ext uri="{FF2B5EF4-FFF2-40B4-BE49-F238E27FC236}">
                <a16:creationId xmlns:a16="http://schemas.microsoft.com/office/drawing/2014/main" id="{01090955-57A1-A625-39E2-1C375C6EE53D}"/>
              </a:ext>
            </a:extLst>
          </p:cNvPr>
          <p:cNvSpPr>
            <a:spLocks noChangeAspect="1"/>
          </p:cNvSpPr>
          <p:nvPr/>
        </p:nvSpPr>
        <p:spPr>
          <a:xfrm>
            <a:off x="3205637" y="6393440"/>
            <a:ext cx="504000" cy="504000"/>
          </a:xfrm>
          <a:prstGeom prst="roundRect">
            <a:avLst/>
          </a:prstGeom>
          <a:solidFill>
            <a:schemeClr val="tx1">
              <a:lumMod val="50000"/>
              <a:lumOff val="50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60A7AC"/>
              </a:solidFill>
            </a:endParaRPr>
          </a:p>
        </p:txBody>
      </p:sp>
      <p:sp>
        <p:nvSpPr>
          <p:cNvPr id="48" name="TextBox 47">
            <a:extLst>
              <a:ext uri="{FF2B5EF4-FFF2-40B4-BE49-F238E27FC236}">
                <a16:creationId xmlns:a16="http://schemas.microsoft.com/office/drawing/2014/main" id="{6932C0F9-7973-1AD5-C135-C672D3A66E72}"/>
              </a:ext>
            </a:extLst>
          </p:cNvPr>
          <p:cNvSpPr txBox="1"/>
          <p:nvPr/>
        </p:nvSpPr>
        <p:spPr>
          <a:xfrm>
            <a:off x="2806127" y="6897440"/>
            <a:ext cx="1303020" cy="369332"/>
          </a:xfrm>
          <a:prstGeom prst="rect">
            <a:avLst/>
          </a:prstGeom>
          <a:noFill/>
        </p:spPr>
        <p:txBody>
          <a:bodyPr wrap="square">
            <a:spAutoFit/>
          </a:bodyPr>
          <a:lstStyle>
            <a:defPPr>
              <a:defRPr lang="en-US"/>
            </a:defPPr>
            <a:lvl1pPr algn="ctr">
              <a:defRPr sz="900">
                <a:solidFill>
                  <a:schemeClr val="bg1">
                    <a:lumMod val="75000"/>
                  </a:schemeClr>
                </a:solidFill>
              </a:defRPr>
            </a:lvl1pPr>
          </a:lstStyle>
          <a:p>
            <a:r>
              <a:rPr lang="en-GB"/>
              <a:t>ANALYTICS &amp;</a:t>
            </a:r>
            <a:br>
              <a:rPr lang="en-GB"/>
            </a:br>
            <a:r>
              <a:rPr lang="en-GB"/>
              <a:t>DATA SCIENCES</a:t>
            </a:r>
          </a:p>
        </p:txBody>
      </p:sp>
      <p:sp>
        <p:nvSpPr>
          <p:cNvPr id="37" name="Rectangle: Rounded Corners 36">
            <a:extLst>
              <a:ext uri="{FF2B5EF4-FFF2-40B4-BE49-F238E27FC236}">
                <a16:creationId xmlns:a16="http://schemas.microsoft.com/office/drawing/2014/main" id="{78AF5B90-2CFC-72A5-88AB-1420DDD831AA}"/>
              </a:ext>
            </a:extLst>
          </p:cNvPr>
          <p:cNvSpPr>
            <a:spLocks noChangeAspect="1"/>
          </p:cNvSpPr>
          <p:nvPr/>
        </p:nvSpPr>
        <p:spPr>
          <a:xfrm>
            <a:off x="5035120" y="6393440"/>
            <a:ext cx="504000" cy="504000"/>
          </a:xfrm>
          <a:prstGeom prst="roundRect">
            <a:avLst/>
          </a:prstGeom>
          <a:solidFill>
            <a:srgbClr val="1D1F3D"/>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13486D"/>
              </a:solidFill>
            </a:endParaRPr>
          </a:p>
        </p:txBody>
      </p:sp>
      <p:pic>
        <p:nvPicPr>
          <p:cNvPr id="23" name="Graphic 22" descr="Database outline">
            <a:extLst>
              <a:ext uri="{FF2B5EF4-FFF2-40B4-BE49-F238E27FC236}">
                <a16:creationId xmlns:a16="http://schemas.microsoft.com/office/drawing/2014/main" id="{22567C45-B507-42A1-50E8-ED29CEB1FC9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5011" y="4419901"/>
            <a:ext cx="406686" cy="406686"/>
          </a:xfrm>
          <a:prstGeom prst="rect">
            <a:avLst/>
          </a:prstGeom>
          <a:effectLst>
            <a:outerShdw blurRad="63500" sx="102000" sy="102000" algn="ctr" rotWithShape="0">
              <a:prstClr val="black">
                <a:alpha val="40000"/>
              </a:prstClr>
            </a:outerShdw>
          </a:effectLst>
        </p:spPr>
      </p:pic>
      <p:pic>
        <p:nvPicPr>
          <p:cNvPr id="17" name="Graphic 16" descr="Monitor outline">
            <a:extLst>
              <a:ext uri="{FF2B5EF4-FFF2-40B4-BE49-F238E27FC236}">
                <a16:creationId xmlns:a16="http://schemas.microsoft.com/office/drawing/2014/main" id="{12F2A4FB-29FB-781D-3DF2-3C31E6F283E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083777" y="4419901"/>
            <a:ext cx="406686" cy="406686"/>
          </a:xfrm>
          <a:prstGeom prst="rect">
            <a:avLst/>
          </a:prstGeom>
          <a:effectLst>
            <a:outerShdw blurRad="63500" sx="102000" sy="102000" algn="ctr" rotWithShape="0">
              <a:prstClr val="black">
                <a:alpha val="40000"/>
              </a:prstClr>
            </a:outerShdw>
          </a:effectLst>
        </p:spPr>
      </p:pic>
      <p:pic>
        <p:nvPicPr>
          <p:cNvPr id="13" name="Graphic 12" descr="Link outline">
            <a:extLst>
              <a:ext uri="{FF2B5EF4-FFF2-40B4-BE49-F238E27FC236}">
                <a16:creationId xmlns:a16="http://schemas.microsoft.com/office/drawing/2014/main" id="{E9DE409C-21DD-B167-28A9-7ED5CB7F602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255011" y="5425917"/>
            <a:ext cx="406686" cy="406686"/>
          </a:xfrm>
          <a:prstGeom prst="rect">
            <a:avLst/>
          </a:prstGeom>
          <a:effectLst>
            <a:outerShdw blurRad="63500" sx="102000" sy="102000" algn="ctr" rotWithShape="0">
              <a:prstClr val="black">
                <a:alpha val="40000"/>
              </a:prstClr>
            </a:outerShdw>
          </a:effectLst>
        </p:spPr>
      </p:pic>
      <p:pic>
        <p:nvPicPr>
          <p:cNvPr id="11" name="Graphic 10" descr="Circles with arrows outline">
            <a:extLst>
              <a:ext uri="{FF2B5EF4-FFF2-40B4-BE49-F238E27FC236}">
                <a16:creationId xmlns:a16="http://schemas.microsoft.com/office/drawing/2014/main" id="{7AB0E09D-F370-AAB2-A5BC-37580C5C979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083777" y="5425917"/>
            <a:ext cx="406686" cy="406686"/>
          </a:xfrm>
          <a:prstGeom prst="rect">
            <a:avLst/>
          </a:prstGeom>
          <a:effectLst>
            <a:outerShdw blurRad="63500" sx="102000" sy="102000" algn="ctr" rotWithShape="0">
              <a:prstClr val="black">
                <a:alpha val="40000"/>
              </a:prstClr>
            </a:outerShdw>
          </a:effectLst>
        </p:spPr>
      </p:pic>
      <p:pic>
        <p:nvPicPr>
          <p:cNvPr id="19" name="Graphic 18" descr="Bar chart outline">
            <a:extLst>
              <a:ext uri="{FF2B5EF4-FFF2-40B4-BE49-F238E27FC236}">
                <a16:creationId xmlns:a16="http://schemas.microsoft.com/office/drawing/2014/main" id="{BA0C5C71-2985-7C91-9E73-7FFA199C0073}"/>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255011" y="6442097"/>
            <a:ext cx="406686" cy="406686"/>
          </a:xfrm>
          <a:prstGeom prst="rect">
            <a:avLst/>
          </a:prstGeom>
          <a:effectLst>
            <a:outerShdw blurRad="63500" sx="102000" sy="102000" algn="ctr" rotWithShape="0">
              <a:prstClr val="black">
                <a:alpha val="40000"/>
              </a:prstClr>
            </a:outerShdw>
          </a:effectLst>
        </p:spPr>
      </p:pic>
      <p:pic>
        <p:nvPicPr>
          <p:cNvPr id="9" name="Graphic 8" descr="Thumbs up sign outline">
            <a:extLst>
              <a:ext uri="{FF2B5EF4-FFF2-40B4-BE49-F238E27FC236}">
                <a16:creationId xmlns:a16="http://schemas.microsoft.com/office/drawing/2014/main" id="{D64C82EF-EA3A-B3FE-8243-ED495487F7EB}"/>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5083777" y="6442097"/>
            <a:ext cx="406686" cy="406686"/>
          </a:xfrm>
          <a:prstGeom prst="rect">
            <a:avLst/>
          </a:prstGeom>
          <a:effectLst>
            <a:outerShdw blurRad="63500" sx="102000" sy="102000" algn="ctr" rotWithShape="0">
              <a:prstClr val="black">
                <a:alpha val="40000"/>
              </a:prstClr>
            </a:outerShdw>
          </a:effectLst>
        </p:spPr>
      </p:pic>
      <p:sp>
        <p:nvSpPr>
          <p:cNvPr id="49" name="TextBox 48">
            <a:extLst>
              <a:ext uri="{FF2B5EF4-FFF2-40B4-BE49-F238E27FC236}">
                <a16:creationId xmlns:a16="http://schemas.microsoft.com/office/drawing/2014/main" id="{042C468B-E91B-2A76-E586-1544C2A864E1}"/>
              </a:ext>
            </a:extLst>
          </p:cNvPr>
          <p:cNvSpPr txBox="1"/>
          <p:nvPr/>
        </p:nvSpPr>
        <p:spPr>
          <a:xfrm>
            <a:off x="4639733" y="6897440"/>
            <a:ext cx="1303020" cy="369332"/>
          </a:xfrm>
          <a:prstGeom prst="rect">
            <a:avLst/>
          </a:prstGeom>
          <a:noFill/>
        </p:spPr>
        <p:txBody>
          <a:bodyPr wrap="square">
            <a:spAutoFit/>
          </a:bodyPr>
          <a:lstStyle>
            <a:defPPr>
              <a:defRPr lang="en-US"/>
            </a:defPPr>
            <a:lvl1pPr algn="ctr">
              <a:defRPr sz="900" b="1">
                <a:solidFill>
                  <a:srgbClr val="1D1F3D"/>
                </a:solidFill>
              </a:defRPr>
            </a:lvl1pPr>
          </a:lstStyle>
          <a:p>
            <a:r>
              <a:rPr lang="en-GB"/>
              <a:t>PEOPLE, SKILLS</a:t>
            </a:r>
            <a:br>
              <a:rPr lang="en-GB"/>
            </a:br>
            <a:r>
              <a:rPr lang="en-GB"/>
              <a:t>&amp; TRAINING</a:t>
            </a:r>
          </a:p>
        </p:txBody>
      </p:sp>
      <p:pic>
        <p:nvPicPr>
          <p:cNvPr id="2" name="Picture 1" descr="A group of people with arms around each other&#10;&#10;Description automatically generated">
            <a:extLst>
              <a:ext uri="{FF2B5EF4-FFF2-40B4-BE49-F238E27FC236}">
                <a16:creationId xmlns:a16="http://schemas.microsoft.com/office/drawing/2014/main" id="{6D8C290E-43EA-1162-C1A9-899C26FF0526}"/>
              </a:ext>
            </a:extLst>
          </p:cNvPr>
          <p:cNvPicPr>
            <a:picLocks noChangeAspect="1"/>
          </p:cNvPicPr>
          <p:nvPr/>
        </p:nvPicPr>
        <p:blipFill>
          <a:blip r:embed="rId20">
            <a:alphaModFix amt="5000"/>
            <a:extLst>
              <a:ext uri="{28A0092B-C50C-407E-A947-70E740481C1C}">
                <a14:useLocalDpi xmlns:a14="http://schemas.microsoft.com/office/drawing/2010/main" val="0"/>
              </a:ext>
            </a:extLst>
          </a:blip>
          <a:srcRect b="39116"/>
          <a:stretch/>
        </p:blipFill>
        <p:spPr>
          <a:xfrm>
            <a:off x="6015054" y="652956"/>
            <a:ext cx="699013" cy="425586"/>
          </a:xfrm>
          <a:prstGeom prst="rect">
            <a:avLst/>
          </a:prstGeom>
        </p:spPr>
      </p:pic>
      <p:pic>
        <p:nvPicPr>
          <p:cNvPr id="6" name="Picture 5" descr="A group of people with arms around each other&#10;&#10;Description automatically generated">
            <a:extLst>
              <a:ext uri="{FF2B5EF4-FFF2-40B4-BE49-F238E27FC236}">
                <a16:creationId xmlns:a16="http://schemas.microsoft.com/office/drawing/2014/main" id="{C7C64577-F2CE-4C64-D404-1DB18D14C78C}"/>
              </a:ext>
            </a:extLst>
          </p:cNvPr>
          <p:cNvPicPr>
            <a:picLocks noChangeAspect="1"/>
          </p:cNvPicPr>
          <p:nvPr/>
        </p:nvPicPr>
        <p:blipFill>
          <a:blip r:embed="rId20">
            <a:alphaModFix amt="5000"/>
            <a:extLst>
              <a:ext uri="{28A0092B-C50C-407E-A947-70E740481C1C}">
                <a14:useLocalDpi xmlns:a14="http://schemas.microsoft.com/office/drawing/2010/main" val="0"/>
              </a:ext>
            </a:extLst>
          </a:blip>
          <a:stretch>
            <a:fillRect/>
          </a:stretch>
        </p:blipFill>
        <p:spPr>
          <a:xfrm>
            <a:off x="6015054" y="-89579"/>
            <a:ext cx="699013" cy="699013"/>
          </a:xfrm>
          <a:prstGeom prst="rect">
            <a:avLst/>
          </a:prstGeom>
        </p:spPr>
      </p:pic>
      <p:pic>
        <p:nvPicPr>
          <p:cNvPr id="8" name="Picture 7" descr="A group of people with arms around each other&#10;&#10;Description automatically generated">
            <a:extLst>
              <a:ext uri="{FF2B5EF4-FFF2-40B4-BE49-F238E27FC236}">
                <a16:creationId xmlns:a16="http://schemas.microsoft.com/office/drawing/2014/main" id="{AA60721F-40E4-1C6D-2E3B-F081546B8835}"/>
              </a:ext>
            </a:extLst>
          </p:cNvPr>
          <p:cNvPicPr>
            <a:picLocks noChangeAspect="1"/>
          </p:cNvPicPr>
          <p:nvPr/>
        </p:nvPicPr>
        <p:blipFill>
          <a:blip r:embed="rId20">
            <a:alphaModFix amt="5000"/>
            <a:extLst>
              <a:ext uri="{28A0092B-C50C-407E-A947-70E740481C1C}">
                <a14:useLocalDpi xmlns:a14="http://schemas.microsoft.com/office/drawing/2010/main" val="0"/>
              </a:ext>
            </a:extLst>
          </a:blip>
          <a:stretch>
            <a:fillRect/>
          </a:stretch>
        </p:blipFill>
        <p:spPr>
          <a:xfrm>
            <a:off x="5172108" y="-89579"/>
            <a:ext cx="699013" cy="699013"/>
          </a:xfrm>
          <a:prstGeom prst="rect">
            <a:avLst/>
          </a:prstGeom>
        </p:spPr>
      </p:pic>
      <p:pic>
        <p:nvPicPr>
          <p:cNvPr id="10" name="Picture 9" descr="A group of people with arms around each other&#10;&#10;Description automatically generated">
            <a:extLst>
              <a:ext uri="{FF2B5EF4-FFF2-40B4-BE49-F238E27FC236}">
                <a16:creationId xmlns:a16="http://schemas.microsoft.com/office/drawing/2014/main" id="{4E032554-3696-742E-0D32-300CCF2C3747}"/>
              </a:ext>
            </a:extLst>
          </p:cNvPr>
          <p:cNvPicPr>
            <a:picLocks noChangeAspect="1"/>
          </p:cNvPicPr>
          <p:nvPr/>
        </p:nvPicPr>
        <p:blipFill>
          <a:blip r:embed="rId20">
            <a:alphaModFix amt="5000"/>
            <a:extLst>
              <a:ext uri="{28A0092B-C50C-407E-A947-70E740481C1C}">
                <a14:useLocalDpi xmlns:a14="http://schemas.microsoft.com/office/drawing/2010/main" val="0"/>
              </a:ext>
            </a:extLst>
          </a:blip>
          <a:stretch>
            <a:fillRect/>
          </a:stretch>
        </p:blipFill>
        <p:spPr>
          <a:xfrm>
            <a:off x="4329162" y="-89579"/>
            <a:ext cx="699013" cy="699013"/>
          </a:xfrm>
          <a:prstGeom prst="rect">
            <a:avLst/>
          </a:prstGeom>
        </p:spPr>
      </p:pic>
      <p:pic>
        <p:nvPicPr>
          <p:cNvPr id="12" name="Picture 11" descr="A group of people with arms around each other&#10;&#10;Description automatically generated">
            <a:extLst>
              <a:ext uri="{FF2B5EF4-FFF2-40B4-BE49-F238E27FC236}">
                <a16:creationId xmlns:a16="http://schemas.microsoft.com/office/drawing/2014/main" id="{D1C08768-7151-ACCE-5940-0100377AA9E2}"/>
              </a:ext>
            </a:extLst>
          </p:cNvPr>
          <p:cNvPicPr>
            <a:picLocks noChangeAspect="1"/>
          </p:cNvPicPr>
          <p:nvPr/>
        </p:nvPicPr>
        <p:blipFill>
          <a:blip r:embed="rId20">
            <a:alphaModFix amt="5000"/>
            <a:extLst>
              <a:ext uri="{28A0092B-C50C-407E-A947-70E740481C1C}">
                <a14:useLocalDpi xmlns:a14="http://schemas.microsoft.com/office/drawing/2010/main" val="0"/>
              </a:ext>
            </a:extLst>
          </a:blip>
          <a:srcRect b="39116"/>
          <a:stretch/>
        </p:blipFill>
        <p:spPr>
          <a:xfrm>
            <a:off x="5170309" y="652956"/>
            <a:ext cx="699013" cy="425586"/>
          </a:xfrm>
          <a:prstGeom prst="rect">
            <a:avLst/>
          </a:prstGeom>
        </p:spPr>
      </p:pic>
      <p:pic>
        <p:nvPicPr>
          <p:cNvPr id="14" name="Picture 13" descr="A group of people with arms around each other&#10;&#10;Description automatically generated">
            <a:extLst>
              <a:ext uri="{FF2B5EF4-FFF2-40B4-BE49-F238E27FC236}">
                <a16:creationId xmlns:a16="http://schemas.microsoft.com/office/drawing/2014/main" id="{A34FC0FF-7F24-BF06-1F6F-CF7EDBBE2877}"/>
              </a:ext>
            </a:extLst>
          </p:cNvPr>
          <p:cNvPicPr>
            <a:picLocks noChangeAspect="1"/>
          </p:cNvPicPr>
          <p:nvPr/>
        </p:nvPicPr>
        <p:blipFill>
          <a:blip r:embed="rId20">
            <a:alphaModFix amt="5000"/>
            <a:extLst>
              <a:ext uri="{28A0092B-C50C-407E-A947-70E740481C1C}">
                <a14:useLocalDpi xmlns:a14="http://schemas.microsoft.com/office/drawing/2010/main" val="0"/>
              </a:ext>
            </a:extLst>
          </a:blip>
          <a:srcRect b="39116"/>
          <a:stretch/>
        </p:blipFill>
        <p:spPr>
          <a:xfrm>
            <a:off x="4325564" y="652956"/>
            <a:ext cx="699013" cy="425586"/>
          </a:xfrm>
          <a:prstGeom prst="rect">
            <a:avLst/>
          </a:prstGeom>
        </p:spPr>
      </p:pic>
    </p:spTree>
    <p:extLst>
      <p:ext uri="{BB962C8B-B14F-4D97-AF65-F5344CB8AC3E}">
        <p14:creationId xmlns:p14="http://schemas.microsoft.com/office/powerpoint/2010/main" val="13821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7737DC3-EBB4-E54D-C1EF-D97925F40FEA}"/>
              </a:ext>
            </a:extLst>
          </p:cNvPr>
          <p:cNvSpPr>
            <a:spLocks noGrp="1"/>
          </p:cNvSpPr>
          <p:nvPr>
            <p:ph type="ftr" sz="quarter" idx="10"/>
          </p:nvPr>
        </p:nvSpPr>
        <p:spPr/>
        <p:txBody>
          <a:bodyPr/>
          <a:lstStyle/>
          <a:p>
            <a:r>
              <a:rPr lang="en-GB"/>
              <a:t>Whitepaper - Marketing Capability</a:t>
            </a:r>
          </a:p>
        </p:txBody>
      </p:sp>
      <p:sp>
        <p:nvSpPr>
          <p:cNvPr id="5" name="Slide Number Placeholder 4">
            <a:extLst>
              <a:ext uri="{FF2B5EF4-FFF2-40B4-BE49-F238E27FC236}">
                <a16:creationId xmlns:a16="http://schemas.microsoft.com/office/drawing/2014/main" id="{26A8762A-0200-57E9-B64A-ED556B9ECC60}"/>
              </a:ext>
            </a:extLst>
          </p:cNvPr>
          <p:cNvSpPr>
            <a:spLocks noGrp="1"/>
          </p:cNvSpPr>
          <p:nvPr>
            <p:ph type="sldNum" sz="quarter" idx="11"/>
          </p:nvPr>
        </p:nvSpPr>
        <p:spPr/>
        <p:txBody>
          <a:bodyPr/>
          <a:lstStyle/>
          <a:p>
            <a:fld id="{458D18B0-4C75-443C-A72D-F18C817099F6}" type="slidenum">
              <a:rPr lang="en-GB" smtClean="0"/>
              <a:pPr/>
              <a:t>20</a:t>
            </a:fld>
            <a:endParaRPr lang="en-GB"/>
          </a:p>
        </p:txBody>
      </p:sp>
      <p:sp>
        <p:nvSpPr>
          <p:cNvPr id="10" name="Rectangle 9">
            <a:extLst>
              <a:ext uri="{FF2B5EF4-FFF2-40B4-BE49-F238E27FC236}">
                <a16:creationId xmlns:a16="http://schemas.microsoft.com/office/drawing/2014/main" id="{1A7ADEC1-50CF-9808-76C0-657157B8EE10}"/>
              </a:ext>
            </a:extLst>
          </p:cNvPr>
          <p:cNvSpPr/>
          <p:nvPr/>
        </p:nvSpPr>
        <p:spPr>
          <a:xfrm>
            <a:off x="0" y="0"/>
            <a:ext cx="6858000" cy="1079500"/>
          </a:xfrm>
          <a:prstGeom prst="rect">
            <a:avLst/>
          </a:prstGeom>
          <a:gradFill flip="none" rotWithShape="1">
            <a:gsLst>
              <a:gs pos="10000">
                <a:srgbClr val="1D1F3D"/>
              </a:gs>
              <a:gs pos="100000">
                <a:srgbClr val="13486D"/>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2C49A7F4-0692-F246-309B-44F45D26100C}"/>
              </a:ext>
            </a:extLst>
          </p:cNvPr>
          <p:cNvSpPr>
            <a:spLocks noGrp="1"/>
          </p:cNvSpPr>
          <p:nvPr>
            <p:ph type="title"/>
          </p:nvPr>
        </p:nvSpPr>
        <p:spPr>
          <a:xfrm>
            <a:off x="270934" y="311593"/>
            <a:ext cx="6299200" cy="456315"/>
          </a:xfrm>
        </p:spPr>
        <p:txBody>
          <a:bodyPr vert="horz" lIns="91440" tIns="45720" rIns="91440" bIns="45720" rtlCol="0" anchor="ctr">
            <a:normAutofit/>
          </a:bodyPr>
          <a:lstStyle/>
          <a:p>
            <a:r>
              <a:rPr lang="en-GB">
                <a:solidFill>
                  <a:schemeClr val="bg1"/>
                </a:solidFill>
              </a:rPr>
              <a:t>TRENDS AFFECTING CUSTOMER MANAGEMENT</a:t>
            </a:r>
          </a:p>
        </p:txBody>
      </p:sp>
      <p:sp>
        <p:nvSpPr>
          <p:cNvPr id="15" name="Text Placeholder 2">
            <a:extLst>
              <a:ext uri="{FF2B5EF4-FFF2-40B4-BE49-F238E27FC236}">
                <a16:creationId xmlns:a16="http://schemas.microsoft.com/office/drawing/2014/main" id="{BDCBBD57-2EF7-8B95-98E2-77E3B04BD438}"/>
              </a:ext>
            </a:extLst>
          </p:cNvPr>
          <p:cNvSpPr txBox="1">
            <a:spLocks/>
          </p:cNvSpPr>
          <p:nvPr/>
        </p:nvSpPr>
        <p:spPr>
          <a:xfrm>
            <a:off x="270934" y="1391093"/>
            <a:ext cx="6299200" cy="6747067"/>
          </a:xfrm>
          <a:prstGeom prst="rect">
            <a:avLst/>
          </a:prstGeom>
        </p:spPr>
        <p:txBody>
          <a:bodyPr vert="horz" lIns="91440" tIns="45720" rIns="91440" bIns="45720" numCol="2" spcCol="360000" rtlCol="0">
            <a:noAutofit/>
          </a:bodyPr>
          <a:lstStyle>
            <a:lvl1pPr marL="0" indent="0" algn="l" defTabSz="6858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Instrument Sans"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1800"/>
              </a:spcAft>
            </a:pPr>
            <a:r>
              <a:rPr lang="en-GB" b="1">
                <a:solidFill>
                  <a:srgbClr val="1D1F3D"/>
                </a:solidFill>
              </a:rPr>
              <a:t>Data-driven culture: </a:t>
            </a:r>
            <a:r>
              <a:rPr lang="en-GB"/>
              <a:t>Fostering a data-driven mindset throughout the organisation, with employees’ improving their understanding of data and its value.</a:t>
            </a:r>
          </a:p>
          <a:p>
            <a:pPr>
              <a:spcAft>
                <a:spcPts val="1800"/>
              </a:spcAft>
            </a:pPr>
            <a:r>
              <a:rPr lang="en-GB" b="1">
                <a:solidFill>
                  <a:srgbClr val="1D1F3D"/>
                </a:solidFill>
              </a:rPr>
              <a:t>Omni-channel Experiences: </a:t>
            </a:r>
            <a:r>
              <a:rPr lang="en-GB"/>
              <a:t>Providing consistent and seamless sales and service experiences across all channels, including personalised messages based on the customer's current context.</a:t>
            </a:r>
          </a:p>
          <a:p>
            <a:pPr>
              <a:spcAft>
                <a:spcPts val="1800"/>
              </a:spcAft>
            </a:pPr>
            <a:r>
              <a:rPr lang="en-GB" b="1">
                <a:solidFill>
                  <a:srgbClr val="1D1F3D"/>
                </a:solidFill>
              </a:rPr>
              <a:t>Customer Experience Focus: </a:t>
            </a:r>
            <a:r>
              <a:rPr lang="en-GB"/>
              <a:t>Putting the customer at the centre of business decision-making; using metrics to track customer satisfaction and identify areas for improvement; recognising employee satisfaction impacts customer experience.</a:t>
            </a:r>
          </a:p>
          <a:p>
            <a:pPr>
              <a:spcAft>
                <a:spcPts val="1800"/>
              </a:spcAft>
            </a:pPr>
            <a:r>
              <a:rPr lang="en-GB" b="1">
                <a:solidFill>
                  <a:srgbClr val="1D1F3D"/>
                </a:solidFill>
              </a:rPr>
              <a:t>Social Listening: </a:t>
            </a:r>
            <a:r>
              <a:rPr lang="en-GB"/>
              <a:t>and monitoring social media conversations to identify customer sentiment, market trends and proactively address concerns.</a:t>
            </a:r>
          </a:p>
          <a:p>
            <a:pPr>
              <a:spcAft>
                <a:spcPts val="1800"/>
              </a:spcAft>
            </a:pPr>
            <a:r>
              <a:rPr lang="en-GB" b="1">
                <a:solidFill>
                  <a:srgbClr val="1D1F3D"/>
                </a:solidFill>
              </a:rPr>
              <a:t>Low-Code/No-Code Tools: </a:t>
            </a:r>
            <a:r>
              <a:rPr lang="en-GB"/>
              <a:t>Making data, analysis, segmentation and activity management more accessible to non-expert users, e.g., by using chat-style interfaces to define campaigns.</a:t>
            </a:r>
          </a:p>
          <a:p>
            <a:pPr>
              <a:spcAft>
                <a:spcPts val="1800"/>
              </a:spcAft>
            </a:pPr>
            <a:r>
              <a:rPr lang="en-GB" b="1">
                <a:solidFill>
                  <a:srgbClr val="1D1F3D"/>
                </a:solidFill>
              </a:rPr>
              <a:t>AI-powered Analytics: </a:t>
            </a:r>
            <a:r>
              <a:rPr lang="en-GB"/>
              <a:t>Forecast nuanced customer behaviours, identify hidden churn risks, and recommend exceptional actions; analyse customer interactions and transactions to understand sentiment and intent.</a:t>
            </a:r>
          </a:p>
          <a:p>
            <a:pPr>
              <a:spcAft>
                <a:spcPts val="1800"/>
              </a:spcAft>
            </a:pPr>
            <a:r>
              <a:rPr lang="en-GB" b="1">
                <a:solidFill>
                  <a:srgbClr val="1D1F3D"/>
                </a:solidFill>
              </a:rPr>
              <a:t>Content Creation: </a:t>
            </a:r>
            <a:r>
              <a:rPr lang="en-GB"/>
              <a:t>Using AI to generate communication content, such as articles, imagery, email subject and copy-text, and other marketing materials to increase productivity.</a:t>
            </a:r>
          </a:p>
          <a:p>
            <a:pPr>
              <a:spcAft>
                <a:spcPts val="1800"/>
              </a:spcAft>
            </a:pPr>
            <a:r>
              <a:rPr lang="en-GB" b="1">
                <a:solidFill>
                  <a:srgbClr val="1D1F3D"/>
                </a:solidFill>
              </a:rPr>
              <a:t>Virtual Assistants: </a:t>
            </a:r>
            <a:r>
              <a:rPr lang="en-GB"/>
              <a:t>Using</a:t>
            </a:r>
            <a:r>
              <a:rPr lang="en-GB" b="1">
                <a:solidFill>
                  <a:srgbClr val="1D1F3D"/>
                </a:solidFill>
              </a:rPr>
              <a:t> </a:t>
            </a:r>
            <a:r>
              <a:rPr lang="en-GB"/>
              <a:t>chat interfaces, via text, voice or video, to provide virtual expert support during more complex interactions in customer sales and service.</a:t>
            </a:r>
          </a:p>
          <a:p>
            <a:pPr>
              <a:spcAft>
                <a:spcPts val="1800"/>
              </a:spcAft>
            </a:pPr>
            <a:r>
              <a:rPr lang="en-GB" b="1">
                <a:solidFill>
                  <a:srgbClr val="1D1F3D"/>
                </a:solidFill>
              </a:rPr>
              <a:t>Neurotechnology:  </a:t>
            </a:r>
            <a:r>
              <a:rPr lang="en-GB"/>
              <a:t>Analysing customer emotions to personalise interactions and improve product design, and targeting customers based on their subconscious preferences.</a:t>
            </a:r>
          </a:p>
          <a:p>
            <a:pPr>
              <a:spcAft>
                <a:spcPts val="1800"/>
              </a:spcAft>
            </a:pPr>
            <a:r>
              <a:rPr lang="en-GB" b="1">
                <a:solidFill>
                  <a:srgbClr val="1D1F3D"/>
                </a:solidFill>
              </a:rPr>
              <a:t>Hyper-Personalisation: </a:t>
            </a:r>
            <a:r>
              <a:rPr lang="en-GB"/>
              <a:t>Adapting experiences based on customer behaviour and context in real-time, or anticipating their needs and preferences.</a:t>
            </a:r>
          </a:p>
          <a:p>
            <a:pPr>
              <a:spcAft>
                <a:spcPts val="1800"/>
              </a:spcAft>
            </a:pPr>
            <a:r>
              <a:rPr lang="en-GB" b="1">
                <a:solidFill>
                  <a:srgbClr val="1D1F3D"/>
                </a:solidFill>
              </a:rPr>
              <a:t>Sustainable Customer Management:</a:t>
            </a:r>
            <a:r>
              <a:rPr lang="en-GB" b="1"/>
              <a:t> </a:t>
            </a:r>
            <a:r>
              <a:rPr lang="en-GB"/>
              <a:t>Implementing sustainable practices throughout the customer journey, ensuring products and services are sourced responsibly, and minimising the environmental impact of customer interactions.</a:t>
            </a:r>
          </a:p>
          <a:p>
            <a:pPr>
              <a:spcAft>
                <a:spcPts val="1800"/>
              </a:spcAft>
            </a:pPr>
            <a:r>
              <a:rPr lang="en-GB" b="1">
                <a:solidFill>
                  <a:srgbClr val="1D1F3D"/>
                </a:solidFill>
              </a:rPr>
              <a:t>Blockchain Technology: </a:t>
            </a:r>
            <a:r>
              <a:rPr lang="en-GB"/>
              <a:t>Used to prove data integrity and protection; implement transparent and tamper-proof loyalty rewards; provide visibility into product origins and ethical sourcing.</a:t>
            </a:r>
          </a:p>
        </p:txBody>
      </p:sp>
      <p:pic>
        <p:nvPicPr>
          <p:cNvPr id="2" name="Picture 1" descr="A group of people with arms around each other&#10;&#10;Description automatically generated">
            <a:extLst>
              <a:ext uri="{FF2B5EF4-FFF2-40B4-BE49-F238E27FC236}">
                <a16:creationId xmlns:a16="http://schemas.microsoft.com/office/drawing/2014/main" id="{D9CC6D2E-4729-8706-B0EC-0148EB028C88}"/>
              </a:ext>
            </a:extLst>
          </p:cNvPr>
          <p:cNvPicPr>
            <a:picLocks noChangeAspect="1"/>
          </p:cNvPicPr>
          <p:nvPr/>
        </p:nvPicPr>
        <p:blipFill>
          <a:blip r:embed="rId3">
            <a:alphaModFix amt="5000"/>
            <a:extLst>
              <a:ext uri="{28A0092B-C50C-407E-A947-70E740481C1C}">
                <a14:useLocalDpi xmlns:a14="http://schemas.microsoft.com/office/drawing/2010/main" val="0"/>
              </a:ext>
            </a:extLst>
          </a:blip>
          <a:srcRect b="39116"/>
          <a:stretch/>
        </p:blipFill>
        <p:spPr>
          <a:xfrm>
            <a:off x="6015054" y="652956"/>
            <a:ext cx="699013" cy="425586"/>
          </a:xfrm>
          <a:prstGeom prst="rect">
            <a:avLst/>
          </a:prstGeom>
        </p:spPr>
      </p:pic>
      <p:pic>
        <p:nvPicPr>
          <p:cNvPr id="3" name="Picture 2" descr="A group of people with arms around each other&#10;&#10;Description automatically generated">
            <a:extLst>
              <a:ext uri="{FF2B5EF4-FFF2-40B4-BE49-F238E27FC236}">
                <a16:creationId xmlns:a16="http://schemas.microsoft.com/office/drawing/2014/main" id="{4AE9821F-CF56-6BCF-1ABC-71D05C4766D9}"/>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6015054" y="-89579"/>
            <a:ext cx="699013" cy="699013"/>
          </a:xfrm>
          <a:prstGeom prst="rect">
            <a:avLst/>
          </a:prstGeom>
        </p:spPr>
      </p:pic>
      <p:pic>
        <p:nvPicPr>
          <p:cNvPr id="6" name="Picture 5" descr="A group of people with arms around each other&#10;&#10;Description automatically generated">
            <a:extLst>
              <a:ext uri="{FF2B5EF4-FFF2-40B4-BE49-F238E27FC236}">
                <a16:creationId xmlns:a16="http://schemas.microsoft.com/office/drawing/2014/main" id="{42AA6CFC-34DA-7FA7-4ED8-D8E760D5975D}"/>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5172108" y="-89579"/>
            <a:ext cx="699013" cy="699013"/>
          </a:xfrm>
          <a:prstGeom prst="rect">
            <a:avLst/>
          </a:prstGeom>
        </p:spPr>
      </p:pic>
      <p:pic>
        <p:nvPicPr>
          <p:cNvPr id="8" name="Picture 7" descr="A group of people with arms around each other&#10;&#10;Description automatically generated">
            <a:extLst>
              <a:ext uri="{FF2B5EF4-FFF2-40B4-BE49-F238E27FC236}">
                <a16:creationId xmlns:a16="http://schemas.microsoft.com/office/drawing/2014/main" id="{06ED2D50-F523-922F-36FC-52112872B130}"/>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4329162" y="-89579"/>
            <a:ext cx="699013" cy="699013"/>
          </a:xfrm>
          <a:prstGeom prst="rect">
            <a:avLst/>
          </a:prstGeom>
        </p:spPr>
      </p:pic>
      <p:pic>
        <p:nvPicPr>
          <p:cNvPr id="9" name="Picture 8" descr="A group of people with arms around each other&#10;&#10;Description automatically generated">
            <a:extLst>
              <a:ext uri="{FF2B5EF4-FFF2-40B4-BE49-F238E27FC236}">
                <a16:creationId xmlns:a16="http://schemas.microsoft.com/office/drawing/2014/main" id="{F79393AB-AF07-569D-E8AF-095DFEFB7428}"/>
              </a:ext>
            </a:extLst>
          </p:cNvPr>
          <p:cNvPicPr>
            <a:picLocks noChangeAspect="1"/>
          </p:cNvPicPr>
          <p:nvPr/>
        </p:nvPicPr>
        <p:blipFill>
          <a:blip r:embed="rId3">
            <a:alphaModFix amt="5000"/>
            <a:extLst>
              <a:ext uri="{28A0092B-C50C-407E-A947-70E740481C1C}">
                <a14:useLocalDpi xmlns:a14="http://schemas.microsoft.com/office/drawing/2010/main" val="0"/>
              </a:ext>
            </a:extLst>
          </a:blip>
          <a:srcRect b="39116"/>
          <a:stretch/>
        </p:blipFill>
        <p:spPr>
          <a:xfrm>
            <a:off x="5170309" y="652956"/>
            <a:ext cx="699013" cy="425586"/>
          </a:xfrm>
          <a:prstGeom prst="rect">
            <a:avLst/>
          </a:prstGeom>
        </p:spPr>
      </p:pic>
      <p:pic>
        <p:nvPicPr>
          <p:cNvPr id="11" name="Picture 10" descr="A group of people with arms around each other&#10;&#10;Description automatically generated">
            <a:extLst>
              <a:ext uri="{FF2B5EF4-FFF2-40B4-BE49-F238E27FC236}">
                <a16:creationId xmlns:a16="http://schemas.microsoft.com/office/drawing/2014/main" id="{542EC46D-644D-83B5-064D-79C47E61536B}"/>
              </a:ext>
            </a:extLst>
          </p:cNvPr>
          <p:cNvPicPr>
            <a:picLocks noChangeAspect="1"/>
          </p:cNvPicPr>
          <p:nvPr/>
        </p:nvPicPr>
        <p:blipFill>
          <a:blip r:embed="rId3">
            <a:alphaModFix amt="5000"/>
            <a:extLst>
              <a:ext uri="{28A0092B-C50C-407E-A947-70E740481C1C}">
                <a14:useLocalDpi xmlns:a14="http://schemas.microsoft.com/office/drawing/2010/main" val="0"/>
              </a:ext>
            </a:extLst>
          </a:blip>
          <a:srcRect b="39116"/>
          <a:stretch/>
        </p:blipFill>
        <p:spPr>
          <a:xfrm>
            <a:off x="4325564" y="652956"/>
            <a:ext cx="699013" cy="425586"/>
          </a:xfrm>
          <a:prstGeom prst="rect">
            <a:avLst/>
          </a:prstGeom>
        </p:spPr>
      </p:pic>
    </p:spTree>
    <p:extLst>
      <p:ext uri="{BB962C8B-B14F-4D97-AF65-F5344CB8AC3E}">
        <p14:creationId xmlns:p14="http://schemas.microsoft.com/office/powerpoint/2010/main" val="2531998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7737DC3-EBB4-E54D-C1EF-D97925F40FEA}"/>
              </a:ext>
            </a:extLst>
          </p:cNvPr>
          <p:cNvSpPr>
            <a:spLocks noGrp="1"/>
          </p:cNvSpPr>
          <p:nvPr>
            <p:ph type="ftr" sz="quarter" idx="10"/>
          </p:nvPr>
        </p:nvSpPr>
        <p:spPr/>
        <p:txBody>
          <a:bodyPr/>
          <a:lstStyle/>
          <a:p>
            <a:r>
              <a:rPr lang="en-GB"/>
              <a:t>Whitepaper - Marketing Capability</a:t>
            </a:r>
          </a:p>
        </p:txBody>
      </p:sp>
      <p:sp>
        <p:nvSpPr>
          <p:cNvPr id="5" name="Slide Number Placeholder 4">
            <a:extLst>
              <a:ext uri="{FF2B5EF4-FFF2-40B4-BE49-F238E27FC236}">
                <a16:creationId xmlns:a16="http://schemas.microsoft.com/office/drawing/2014/main" id="{26A8762A-0200-57E9-B64A-ED556B9ECC60}"/>
              </a:ext>
            </a:extLst>
          </p:cNvPr>
          <p:cNvSpPr>
            <a:spLocks noGrp="1"/>
          </p:cNvSpPr>
          <p:nvPr>
            <p:ph type="sldNum" sz="quarter" idx="11"/>
          </p:nvPr>
        </p:nvSpPr>
        <p:spPr/>
        <p:txBody>
          <a:bodyPr/>
          <a:lstStyle/>
          <a:p>
            <a:fld id="{458D18B0-4C75-443C-A72D-F18C817099F6}" type="slidenum">
              <a:rPr lang="en-GB" smtClean="0"/>
              <a:pPr/>
              <a:t>21</a:t>
            </a:fld>
            <a:endParaRPr lang="en-GB"/>
          </a:p>
        </p:txBody>
      </p:sp>
      <p:sp>
        <p:nvSpPr>
          <p:cNvPr id="10" name="Rectangle 9">
            <a:extLst>
              <a:ext uri="{FF2B5EF4-FFF2-40B4-BE49-F238E27FC236}">
                <a16:creationId xmlns:a16="http://schemas.microsoft.com/office/drawing/2014/main" id="{1A7ADEC1-50CF-9808-76C0-657157B8EE10}"/>
              </a:ext>
            </a:extLst>
          </p:cNvPr>
          <p:cNvSpPr/>
          <p:nvPr/>
        </p:nvSpPr>
        <p:spPr>
          <a:xfrm>
            <a:off x="0" y="0"/>
            <a:ext cx="6858000" cy="1079500"/>
          </a:xfrm>
          <a:prstGeom prst="rect">
            <a:avLst/>
          </a:prstGeom>
          <a:gradFill flip="none" rotWithShape="1">
            <a:gsLst>
              <a:gs pos="10000">
                <a:srgbClr val="1D1F3D"/>
              </a:gs>
              <a:gs pos="100000">
                <a:srgbClr val="13486D"/>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2C49A7F4-0692-F246-309B-44F45D26100C}"/>
              </a:ext>
            </a:extLst>
          </p:cNvPr>
          <p:cNvSpPr>
            <a:spLocks noGrp="1"/>
          </p:cNvSpPr>
          <p:nvPr>
            <p:ph type="title"/>
          </p:nvPr>
        </p:nvSpPr>
        <p:spPr>
          <a:xfrm>
            <a:off x="270934" y="311593"/>
            <a:ext cx="6299200" cy="456315"/>
          </a:xfrm>
        </p:spPr>
        <p:txBody>
          <a:bodyPr vert="horz" lIns="91440" tIns="45720" rIns="91440" bIns="45720" rtlCol="0" anchor="ctr">
            <a:normAutofit/>
          </a:bodyPr>
          <a:lstStyle/>
          <a:p>
            <a:r>
              <a:rPr lang="en-GB">
                <a:solidFill>
                  <a:schemeClr val="bg1"/>
                </a:solidFill>
              </a:rPr>
              <a:t>OUR RECOMMENDED APPROACH</a:t>
            </a:r>
          </a:p>
        </p:txBody>
      </p:sp>
      <p:sp>
        <p:nvSpPr>
          <p:cNvPr id="15" name="Text Placeholder 2">
            <a:extLst>
              <a:ext uri="{FF2B5EF4-FFF2-40B4-BE49-F238E27FC236}">
                <a16:creationId xmlns:a16="http://schemas.microsoft.com/office/drawing/2014/main" id="{BDCBBD57-2EF7-8B95-98E2-77E3B04BD438}"/>
              </a:ext>
            </a:extLst>
          </p:cNvPr>
          <p:cNvSpPr txBox="1">
            <a:spLocks/>
          </p:cNvSpPr>
          <p:nvPr/>
        </p:nvSpPr>
        <p:spPr>
          <a:xfrm>
            <a:off x="990600" y="1391093"/>
            <a:ext cx="5579534" cy="1248557"/>
          </a:xfrm>
          <a:prstGeom prst="rect">
            <a:avLst/>
          </a:prstGeom>
        </p:spPr>
        <p:txBody>
          <a:bodyPr vert="horz" lIns="91440" tIns="45720" rIns="91440" bIns="45720" rtlCol="0">
            <a:noAutofit/>
          </a:bodyPr>
          <a:lstStyle>
            <a:lvl1pPr marL="0" indent="0" algn="l" defTabSz="6858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Instrument Sans"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600"/>
              </a:spcAft>
            </a:pPr>
            <a:r>
              <a:rPr lang="en-GB" b="1">
                <a:solidFill>
                  <a:srgbClr val="1D1F3D"/>
                </a:solidFill>
              </a:rPr>
              <a:t>Discover</a:t>
            </a:r>
          </a:p>
          <a:p>
            <a:pPr>
              <a:spcAft>
                <a:spcPts val="600"/>
              </a:spcAft>
            </a:pPr>
            <a:r>
              <a:rPr lang="en-GB"/>
              <a:t>Using our own maturity model, we can assess opportunities in customer management or focus on specific areas of challenge or opportunity that the client has already identified. Part of this is typical mapping the as-is–across customer management capabilities, such as data, channels, governance, analytics, systems, and operating models.</a:t>
            </a:r>
          </a:p>
        </p:txBody>
      </p:sp>
      <p:sp>
        <p:nvSpPr>
          <p:cNvPr id="2" name="Text Placeholder 2">
            <a:extLst>
              <a:ext uri="{FF2B5EF4-FFF2-40B4-BE49-F238E27FC236}">
                <a16:creationId xmlns:a16="http://schemas.microsoft.com/office/drawing/2014/main" id="{F6EC3BA0-A4A9-465D-7019-E9D8670AA122}"/>
              </a:ext>
            </a:extLst>
          </p:cNvPr>
          <p:cNvSpPr txBox="1">
            <a:spLocks/>
          </p:cNvSpPr>
          <p:nvPr/>
        </p:nvSpPr>
        <p:spPr>
          <a:xfrm>
            <a:off x="990600" y="2700648"/>
            <a:ext cx="5579534" cy="1248557"/>
          </a:xfrm>
          <a:prstGeom prst="rect">
            <a:avLst/>
          </a:prstGeom>
        </p:spPr>
        <p:txBody>
          <a:bodyPr vert="horz" lIns="91440" tIns="45720" rIns="91440" bIns="45720" rtlCol="0">
            <a:noAutofit/>
          </a:bodyPr>
          <a:lstStyle>
            <a:lvl1pPr marL="0" indent="0" algn="l" defTabSz="6858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Instrument Sans"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600"/>
              </a:spcAft>
            </a:pPr>
            <a:r>
              <a:rPr lang="en-GB" b="1">
                <a:solidFill>
                  <a:srgbClr val="1D1F3D"/>
                </a:solidFill>
              </a:rPr>
              <a:t>Recommend</a:t>
            </a:r>
          </a:p>
          <a:p>
            <a:pPr>
              <a:spcAft>
                <a:spcPts val="600"/>
              </a:spcAft>
            </a:pPr>
            <a:r>
              <a:rPr lang="en-GB"/>
              <a:t>Based on the target capability for data  and/or insight, we can design the ‘to be’ to deliver the identified opportunities, including vendor assessment and recommendation. We are technology agnostic, meaning we offer an independent view. This is ‘use case’ driven, aiming to deliver recommendations with tangible commercial benefits.</a:t>
            </a:r>
          </a:p>
        </p:txBody>
      </p:sp>
      <p:sp>
        <p:nvSpPr>
          <p:cNvPr id="3" name="Text Placeholder 2">
            <a:extLst>
              <a:ext uri="{FF2B5EF4-FFF2-40B4-BE49-F238E27FC236}">
                <a16:creationId xmlns:a16="http://schemas.microsoft.com/office/drawing/2014/main" id="{0D9EE358-3753-D6FE-C2DB-37CB1AA6F6AF}"/>
              </a:ext>
            </a:extLst>
          </p:cNvPr>
          <p:cNvSpPr txBox="1">
            <a:spLocks/>
          </p:cNvSpPr>
          <p:nvPr/>
        </p:nvSpPr>
        <p:spPr>
          <a:xfrm>
            <a:off x="990600" y="4010203"/>
            <a:ext cx="5579534" cy="1248557"/>
          </a:xfrm>
          <a:prstGeom prst="rect">
            <a:avLst/>
          </a:prstGeom>
        </p:spPr>
        <p:txBody>
          <a:bodyPr vert="horz" lIns="91440" tIns="45720" rIns="91440" bIns="45720" rtlCol="0">
            <a:noAutofit/>
          </a:bodyPr>
          <a:lstStyle>
            <a:lvl1pPr marL="0" indent="0" algn="l" defTabSz="6858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Instrument Sans"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600"/>
              </a:spcAft>
            </a:pPr>
            <a:r>
              <a:rPr lang="en-GB" b="1">
                <a:solidFill>
                  <a:srgbClr val="1D1F3D"/>
                </a:solidFill>
              </a:rPr>
              <a:t>Prioritise</a:t>
            </a:r>
          </a:p>
          <a:p>
            <a:pPr>
              <a:spcAft>
                <a:spcPts val="600"/>
              </a:spcAft>
            </a:pPr>
            <a:r>
              <a:rPr lang="en-GB"/>
              <a:t>Within recommendations there will always be a range of benefits and costs. We will help drive out the prioritisation of quick wins versus longer term capability development. We can also help build benefits cases in more detail for investment sign off if required. Prioritisation may include deployment of some channels or customer strategies before others.</a:t>
            </a:r>
          </a:p>
        </p:txBody>
      </p:sp>
      <p:sp>
        <p:nvSpPr>
          <p:cNvPr id="6" name="Text Placeholder 2">
            <a:extLst>
              <a:ext uri="{FF2B5EF4-FFF2-40B4-BE49-F238E27FC236}">
                <a16:creationId xmlns:a16="http://schemas.microsoft.com/office/drawing/2014/main" id="{86BA235F-1785-8840-7596-249D0AA2138A}"/>
              </a:ext>
            </a:extLst>
          </p:cNvPr>
          <p:cNvSpPr txBox="1">
            <a:spLocks/>
          </p:cNvSpPr>
          <p:nvPr/>
        </p:nvSpPr>
        <p:spPr>
          <a:xfrm>
            <a:off x="990600" y="5319758"/>
            <a:ext cx="5579534" cy="1248557"/>
          </a:xfrm>
          <a:prstGeom prst="rect">
            <a:avLst/>
          </a:prstGeom>
        </p:spPr>
        <p:txBody>
          <a:bodyPr vert="horz" lIns="91440" tIns="45720" rIns="91440" bIns="45720" rtlCol="0">
            <a:noAutofit/>
          </a:bodyPr>
          <a:lstStyle>
            <a:lvl1pPr marL="0" indent="0" algn="l" defTabSz="6858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Instrument Sans"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600"/>
              </a:spcAft>
            </a:pPr>
            <a:r>
              <a:rPr lang="en-GB" b="1">
                <a:solidFill>
                  <a:srgbClr val="1D1F3D"/>
                </a:solidFill>
              </a:rPr>
              <a:t>Roadmap</a:t>
            </a:r>
          </a:p>
          <a:p>
            <a:pPr>
              <a:spcAft>
                <a:spcPts val="600"/>
              </a:spcAft>
            </a:pPr>
            <a:r>
              <a:rPr lang="en-GB"/>
              <a:t>The interlock with other areas of change within the organisation is critical. Particularly in the data management area, upstream change can impact plans. We can help you design the delivery roadmap and manage vendor and systems integrator.</a:t>
            </a:r>
          </a:p>
        </p:txBody>
      </p:sp>
      <p:sp>
        <p:nvSpPr>
          <p:cNvPr id="8" name="Text Placeholder 2">
            <a:extLst>
              <a:ext uri="{FF2B5EF4-FFF2-40B4-BE49-F238E27FC236}">
                <a16:creationId xmlns:a16="http://schemas.microsoft.com/office/drawing/2014/main" id="{99BCB981-67D2-91BB-2B61-7FA2B312F46E}"/>
              </a:ext>
            </a:extLst>
          </p:cNvPr>
          <p:cNvSpPr txBox="1">
            <a:spLocks/>
          </p:cNvSpPr>
          <p:nvPr/>
        </p:nvSpPr>
        <p:spPr>
          <a:xfrm>
            <a:off x="990600" y="6629313"/>
            <a:ext cx="5579534" cy="1248557"/>
          </a:xfrm>
          <a:prstGeom prst="rect">
            <a:avLst/>
          </a:prstGeom>
        </p:spPr>
        <p:txBody>
          <a:bodyPr vert="horz" lIns="91440" tIns="45720" rIns="91440" bIns="45720" rtlCol="0">
            <a:noAutofit/>
          </a:bodyPr>
          <a:lstStyle>
            <a:lvl1pPr marL="0" indent="0" algn="l" defTabSz="6858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Instrument Sans"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600"/>
              </a:spcAft>
            </a:pPr>
            <a:r>
              <a:rPr lang="en-GB" b="1">
                <a:solidFill>
                  <a:srgbClr val="1D1F3D"/>
                </a:solidFill>
              </a:rPr>
              <a:t>Deliver</a:t>
            </a:r>
          </a:p>
          <a:p>
            <a:pPr>
              <a:spcAft>
                <a:spcPts val="600"/>
              </a:spcAft>
            </a:pPr>
            <a:r>
              <a:rPr lang="en-GB"/>
              <a:t>We can resource a bespoke team for you to move through delivery, including experience business change leads to drive the overall programme. Typical skillsets include systems architecture, business analysis, and data governance.</a:t>
            </a:r>
          </a:p>
        </p:txBody>
      </p:sp>
      <p:sp>
        <p:nvSpPr>
          <p:cNvPr id="9" name="Text Placeholder 2">
            <a:extLst>
              <a:ext uri="{FF2B5EF4-FFF2-40B4-BE49-F238E27FC236}">
                <a16:creationId xmlns:a16="http://schemas.microsoft.com/office/drawing/2014/main" id="{2681557A-412C-85BC-BFAD-797BB8290F54}"/>
              </a:ext>
            </a:extLst>
          </p:cNvPr>
          <p:cNvSpPr txBox="1">
            <a:spLocks/>
          </p:cNvSpPr>
          <p:nvPr/>
        </p:nvSpPr>
        <p:spPr>
          <a:xfrm>
            <a:off x="990600" y="7938870"/>
            <a:ext cx="5579534" cy="1248557"/>
          </a:xfrm>
          <a:prstGeom prst="rect">
            <a:avLst/>
          </a:prstGeom>
        </p:spPr>
        <p:txBody>
          <a:bodyPr vert="horz" lIns="91440" tIns="45720" rIns="91440" bIns="45720" rtlCol="0">
            <a:noAutofit/>
          </a:bodyPr>
          <a:lstStyle>
            <a:lvl1pPr marL="0" indent="0" algn="l" defTabSz="6858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Instrument Sans"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600"/>
              </a:spcAft>
            </a:pPr>
            <a:r>
              <a:rPr lang="en-GB" b="1">
                <a:solidFill>
                  <a:srgbClr val="1D1F3D"/>
                </a:solidFill>
              </a:rPr>
              <a:t>Embed</a:t>
            </a:r>
          </a:p>
          <a:p>
            <a:pPr>
              <a:spcAft>
                <a:spcPts val="600"/>
              </a:spcAft>
            </a:pPr>
            <a:r>
              <a:rPr lang="en-GB"/>
              <a:t>Almost all business change requires a focus on ‘people’ and ‘process’ elements. At the very least a change in customer management capability requires new people after it has been ‘delivered’ to operate. As well as organisation &amp; operating model design, we have an extensive resourcing capability that enables you to put permanent team changes in place.</a:t>
            </a:r>
          </a:p>
        </p:txBody>
      </p:sp>
      <p:sp>
        <p:nvSpPr>
          <p:cNvPr id="11" name="Rectangle: Rounded Corners 10">
            <a:extLst>
              <a:ext uri="{FF2B5EF4-FFF2-40B4-BE49-F238E27FC236}">
                <a16:creationId xmlns:a16="http://schemas.microsoft.com/office/drawing/2014/main" id="{C73B1BC6-3802-8EA0-48C4-48D64C0C13AE}"/>
              </a:ext>
            </a:extLst>
          </p:cNvPr>
          <p:cNvSpPr>
            <a:spLocks noChangeAspect="1"/>
          </p:cNvSpPr>
          <p:nvPr/>
        </p:nvSpPr>
        <p:spPr>
          <a:xfrm>
            <a:off x="363316" y="1461564"/>
            <a:ext cx="504000" cy="504000"/>
          </a:xfrm>
          <a:prstGeom prst="roundRect">
            <a:avLst/>
          </a:prstGeom>
          <a:solidFill>
            <a:srgbClr val="09ADA5"/>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13486D"/>
              </a:solidFill>
            </a:endParaRPr>
          </a:p>
        </p:txBody>
      </p:sp>
      <p:pic>
        <p:nvPicPr>
          <p:cNvPr id="12" name="Graphic 11" descr="Magnifying glass outline">
            <a:extLst>
              <a:ext uri="{FF2B5EF4-FFF2-40B4-BE49-F238E27FC236}">
                <a16:creationId xmlns:a16="http://schemas.microsoft.com/office/drawing/2014/main" id="{F3F47BD3-311C-F544-E8B6-6F329159308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11500" y="1510221"/>
            <a:ext cx="406686" cy="406686"/>
          </a:xfrm>
          <a:prstGeom prst="rect">
            <a:avLst/>
          </a:prstGeom>
          <a:effectLst>
            <a:outerShdw blurRad="63500" sx="102000" sy="102000" algn="ctr" rotWithShape="0">
              <a:prstClr val="black">
                <a:alpha val="40000"/>
              </a:prstClr>
            </a:outerShdw>
          </a:effectLst>
        </p:spPr>
      </p:pic>
      <p:sp>
        <p:nvSpPr>
          <p:cNvPr id="16" name="Rectangle: Rounded Corners 15">
            <a:extLst>
              <a:ext uri="{FF2B5EF4-FFF2-40B4-BE49-F238E27FC236}">
                <a16:creationId xmlns:a16="http://schemas.microsoft.com/office/drawing/2014/main" id="{3E9E751D-4AB3-CD09-2308-A1060CA4F2F4}"/>
              </a:ext>
            </a:extLst>
          </p:cNvPr>
          <p:cNvSpPr>
            <a:spLocks noChangeAspect="1"/>
          </p:cNvSpPr>
          <p:nvPr/>
        </p:nvSpPr>
        <p:spPr>
          <a:xfrm>
            <a:off x="363316" y="2771238"/>
            <a:ext cx="504000" cy="504000"/>
          </a:xfrm>
          <a:prstGeom prst="roundRect">
            <a:avLst/>
          </a:prstGeom>
          <a:solidFill>
            <a:srgbClr val="09ADA5"/>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13486D"/>
              </a:solidFill>
            </a:endParaRPr>
          </a:p>
        </p:txBody>
      </p:sp>
      <p:pic>
        <p:nvPicPr>
          <p:cNvPr id="17" name="Graphic 16" descr="Thumbs up sign outline">
            <a:extLst>
              <a:ext uri="{FF2B5EF4-FFF2-40B4-BE49-F238E27FC236}">
                <a16:creationId xmlns:a16="http://schemas.microsoft.com/office/drawing/2014/main" id="{73466F8D-E35E-A0E5-5DF9-6E842E3DF20A}"/>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411500" y="2819895"/>
            <a:ext cx="406686" cy="406686"/>
          </a:xfrm>
          <a:prstGeom prst="rect">
            <a:avLst/>
          </a:prstGeom>
          <a:effectLst>
            <a:outerShdw blurRad="63500" sx="102000" sy="102000" algn="ctr" rotWithShape="0">
              <a:prstClr val="black">
                <a:alpha val="40000"/>
              </a:prstClr>
            </a:outerShdw>
          </a:effectLst>
        </p:spPr>
      </p:pic>
      <p:sp>
        <p:nvSpPr>
          <p:cNvPr id="18" name="Rectangle: Rounded Corners 17">
            <a:extLst>
              <a:ext uri="{FF2B5EF4-FFF2-40B4-BE49-F238E27FC236}">
                <a16:creationId xmlns:a16="http://schemas.microsoft.com/office/drawing/2014/main" id="{9A0E965A-79BA-F5D1-1234-4A860E132108}"/>
              </a:ext>
            </a:extLst>
          </p:cNvPr>
          <p:cNvSpPr>
            <a:spLocks noChangeAspect="1"/>
          </p:cNvSpPr>
          <p:nvPr/>
        </p:nvSpPr>
        <p:spPr>
          <a:xfrm>
            <a:off x="363316" y="4084630"/>
            <a:ext cx="504000" cy="504000"/>
          </a:xfrm>
          <a:prstGeom prst="roundRect">
            <a:avLst/>
          </a:prstGeom>
          <a:solidFill>
            <a:srgbClr val="09ADA5"/>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13486D"/>
              </a:solidFill>
            </a:endParaRPr>
          </a:p>
        </p:txBody>
      </p:sp>
      <p:pic>
        <p:nvPicPr>
          <p:cNvPr id="19" name="Graphic 18" descr="Priorities with solid fill">
            <a:extLst>
              <a:ext uri="{FF2B5EF4-FFF2-40B4-BE49-F238E27FC236}">
                <a16:creationId xmlns:a16="http://schemas.microsoft.com/office/drawing/2014/main" id="{B7571966-694F-221A-A99A-FD6BAACD5455}"/>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411500" y="4133287"/>
            <a:ext cx="406686" cy="406686"/>
          </a:xfrm>
          <a:prstGeom prst="rect">
            <a:avLst/>
          </a:prstGeom>
          <a:effectLst>
            <a:outerShdw blurRad="63500" sx="102000" sy="102000" algn="ctr" rotWithShape="0">
              <a:prstClr val="black">
                <a:alpha val="40000"/>
              </a:prstClr>
            </a:outerShdw>
          </a:effectLst>
        </p:spPr>
      </p:pic>
      <p:sp>
        <p:nvSpPr>
          <p:cNvPr id="20" name="Rectangle: Rounded Corners 19">
            <a:extLst>
              <a:ext uri="{FF2B5EF4-FFF2-40B4-BE49-F238E27FC236}">
                <a16:creationId xmlns:a16="http://schemas.microsoft.com/office/drawing/2014/main" id="{F6671A22-B0A6-195A-3574-A671376D85FD}"/>
              </a:ext>
            </a:extLst>
          </p:cNvPr>
          <p:cNvSpPr>
            <a:spLocks noChangeAspect="1"/>
          </p:cNvSpPr>
          <p:nvPr/>
        </p:nvSpPr>
        <p:spPr>
          <a:xfrm>
            <a:off x="363316" y="5411111"/>
            <a:ext cx="504000" cy="504000"/>
          </a:xfrm>
          <a:prstGeom prst="roundRect">
            <a:avLst/>
          </a:prstGeom>
          <a:solidFill>
            <a:srgbClr val="09ADA5"/>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13486D"/>
              </a:solidFill>
            </a:endParaRPr>
          </a:p>
        </p:txBody>
      </p:sp>
      <p:pic>
        <p:nvPicPr>
          <p:cNvPr id="21" name="Graphic 20" descr="Map with pin outline">
            <a:extLst>
              <a:ext uri="{FF2B5EF4-FFF2-40B4-BE49-F238E27FC236}">
                <a16:creationId xmlns:a16="http://schemas.microsoft.com/office/drawing/2014/main" id="{78549455-0FDF-B584-DAAE-C0BA20324B1D}"/>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411500" y="5459768"/>
            <a:ext cx="406686" cy="406686"/>
          </a:xfrm>
          <a:prstGeom prst="rect">
            <a:avLst/>
          </a:prstGeom>
          <a:effectLst>
            <a:outerShdw blurRad="63500" sx="102000" sy="102000" algn="ctr" rotWithShape="0">
              <a:prstClr val="black">
                <a:alpha val="40000"/>
              </a:prstClr>
            </a:outerShdw>
          </a:effectLst>
        </p:spPr>
      </p:pic>
      <p:sp>
        <p:nvSpPr>
          <p:cNvPr id="22" name="Rectangle: Rounded Corners 21">
            <a:extLst>
              <a:ext uri="{FF2B5EF4-FFF2-40B4-BE49-F238E27FC236}">
                <a16:creationId xmlns:a16="http://schemas.microsoft.com/office/drawing/2014/main" id="{5275B9E3-BAC7-613A-F988-01DBDD96AFB5}"/>
              </a:ext>
            </a:extLst>
          </p:cNvPr>
          <p:cNvSpPr>
            <a:spLocks noChangeAspect="1"/>
          </p:cNvSpPr>
          <p:nvPr/>
        </p:nvSpPr>
        <p:spPr>
          <a:xfrm>
            <a:off x="363316" y="6698583"/>
            <a:ext cx="504000" cy="504000"/>
          </a:xfrm>
          <a:prstGeom prst="roundRect">
            <a:avLst/>
          </a:prstGeom>
          <a:solidFill>
            <a:srgbClr val="09ADA5"/>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13486D"/>
              </a:solidFill>
            </a:endParaRPr>
          </a:p>
        </p:txBody>
      </p:sp>
      <p:pic>
        <p:nvPicPr>
          <p:cNvPr id="23" name="Graphic 22" descr="Truck outline">
            <a:extLst>
              <a:ext uri="{FF2B5EF4-FFF2-40B4-BE49-F238E27FC236}">
                <a16:creationId xmlns:a16="http://schemas.microsoft.com/office/drawing/2014/main" id="{A4F67327-95DB-B7E3-E1CF-FFCA3CC97B5D}"/>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411500" y="6747240"/>
            <a:ext cx="406686" cy="406686"/>
          </a:xfrm>
          <a:prstGeom prst="rect">
            <a:avLst/>
          </a:prstGeom>
          <a:effectLst>
            <a:outerShdw blurRad="63500" sx="102000" sy="102000" algn="ctr" rotWithShape="0">
              <a:prstClr val="black">
                <a:alpha val="40000"/>
              </a:prstClr>
            </a:outerShdw>
          </a:effectLst>
        </p:spPr>
      </p:pic>
      <p:sp>
        <p:nvSpPr>
          <p:cNvPr id="24" name="Rectangle: Rounded Corners 23">
            <a:extLst>
              <a:ext uri="{FF2B5EF4-FFF2-40B4-BE49-F238E27FC236}">
                <a16:creationId xmlns:a16="http://schemas.microsoft.com/office/drawing/2014/main" id="{20065A30-0B76-CB85-6068-F64C9BB8FF5F}"/>
              </a:ext>
            </a:extLst>
          </p:cNvPr>
          <p:cNvSpPr>
            <a:spLocks noChangeAspect="1"/>
          </p:cNvSpPr>
          <p:nvPr/>
        </p:nvSpPr>
        <p:spPr>
          <a:xfrm>
            <a:off x="363316" y="8029620"/>
            <a:ext cx="504000" cy="504000"/>
          </a:xfrm>
          <a:prstGeom prst="roundRect">
            <a:avLst/>
          </a:prstGeom>
          <a:solidFill>
            <a:srgbClr val="09ADA5"/>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13486D"/>
              </a:solidFill>
            </a:endParaRPr>
          </a:p>
        </p:txBody>
      </p:sp>
      <p:pic>
        <p:nvPicPr>
          <p:cNvPr id="25" name="Graphic 24" descr="Chevron arrows outline">
            <a:extLst>
              <a:ext uri="{FF2B5EF4-FFF2-40B4-BE49-F238E27FC236}">
                <a16:creationId xmlns:a16="http://schemas.microsoft.com/office/drawing/2014/main" id="{F3BCF7D8-1025-EC18-CFC7-9A46AA9CAE06}"/>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411500" y="8078277"/>
            <a:ext cx="406686" cy="406686"/>
          </a:xfrm>
          <a:prstGeom prst="rect">
            <a:avLst/>
          </a:prstGeom>
          <a:effectLst>
            <a:outerShdw blurRad="63500" sx="102000" sy="102000" algn="ctr" rotWithShape="0">
              <a:prstClr val="black">
                <a:alpha val="40000"/>
              </a:prstClr>
            </a:outerShdw>
          </a:effectLst>
        </p:spPr>
      </p:pic>
      <p:pic>
        <p:nvPicPr>
          <p:cNvPr id="14" name="Picture 13" descr="A group of people with arms around each other&#10;&#10;Description automatically generated">
            <a:extLst>
              <a:ext uri="{FF2B5EF4-FFF2-40B4-BE49-F238E27FC236}">
                <a16:creationId xmlns:a16="http://schemas.microsoft.com/office/drawing/2014/main" id="{C9591B8B-FC86-751F-9C1B-A9CA0EB0A86E}"/>
              </a:ext>
            </a:extLst>
          </p:cNvPr>
          <p:cNvPicPr>
            <a:picLocks noChangeAspect="1"/>
          </p:cNvPicPr>
          <p:nvPr/>
        </p:nvPicPr>
        <p:blipFill>
          <a:blip r:embed="rId15">
            <a:alphaModFix amt="5000"/>
            <a:extLst>
              <a:ext uri="{28A0092B-C50C-407E-A947-70E740481C1C}">
                <a14:useLocalDpi xmlns:a14="http://schemas.microsoft.com/office/drawing/2010/main" val="0"/>
              </a:ext>
            </a:extLst>
          </a:blip>
          <a:srcRect b="39116"/>
          <a:stretch/>
        </p:blipFill>
        <p:spPr>
          <a:xfrm>
            <a:off x="6015054" y="652956"/>
            <a:ext cx="699013" cy="425586"/>
          </a:xfrm>
          <a:prstGeom prst="rect">
            <a:avLst/>
          </a:prstGeom>
        </p:spPr>
      </p:pic>
      <p:pic>
        <p:nvPicPr>
          <p:cNvPr id="28" name="Picture 27" descr="A group of people with arms around each other&#10;&#10;Description automatically generated">
            <a:extLst>
              <a:ext uri="{FF2B5EF4-FFF2-40B4-BE49-F238E27FC236}">
                <a16:creationId xmlns:a16="http://schemas.microsoft.com/office/drawing/2014/main" id="{4D9B17EF-F07C-23B1-91BB-70ACB0CDD9E4}"/>
              </a:ext>
            </a:extLst>
          </p:cNvPr>
          <p:cNvPicPr>
            <a:picLocks noChangeAspect="1"/>
          </p:cNvPicPr>
          <p:nvPr/>
        </p:nvPicPr>
        <p:blipFill>
          <a:blip r:embed="rId15">
            <a:alphaModFix amt="5000"/>
            <a:extLst>
              <a:ext uri="{28A0092B-C50C-407E-A947-70E740481C1C}">
                <a14:useLocalDpi xmlns:a14="http://schemas.microsoft.com/office/drawing/2010/main" val="0"/>
              </a:ext>
            </a:extLst>
          </a:blip>
          <a:stretch>
            <a:fillRect/>
          </a:stretch>
        </p:blipFill>
        <p:spPr>
          <a:xfrm>
            <a:off x="6015054" y="-89579"/>
            <a:ext cx="699013" cy="699013"/>
          </a:xfrm>
          <a:prstGeom prst="rect">
            <a:avLst/>
          </a:prstGeom>
        </p:spPr>
      </p:pic>
      <p:pic>
        <p:nvPicPr>
          <p:cNvPr id="29" name="Picture 28" descr="A group of people with arms around each other&#10;&#10;Description automatically generated">
            <a:extLst>
              <a:ext uri="{FF2B5EF4-FFF2-40B4-BE49-F238E27FC236}">
                <a16:creationId xmlns:a16="http://schemas.microsoft.com/office/drawing/2014/main" id="{8425EFCC-D3DB-1541-3952-E955925179A3}"/>
              </a:ext>
            </a:extLst>
          </p:cNvPr>
          <p:cNvPicPr>
            <a:picLocks noChangeAspect="1"/>
          </p:cNvPicPr>
          <p:nvPr/>
        </p:nvPicPr>
        <p:blipFill>
          <a:blip r:embed="rId15">
            <a:alphaModFix amt="5000"/>
            <a:extLst>
              <a:ext uri="{28A0092B-C50C-407E-A947-70E740481C1C}">
                <a14:useLocalDpi xmlns:a14="http://schemas.microsoft.com/office/drawing/2010/main" val="0"/>
              </a:ext>
            </a:extLst>
          </a:blip>
          <a:stretch>
            <a:fillRect/>
          </a:stretch>
        </p:blipFill>
        <p:spPr>
          <a:xfrm>
            <a:off x="5172108" y="-89579"/>
            <a:ext cx="699013" cy="699013"/>
          </a:xfrm>
          <a:prstGeom prst="rect">
            <a:avLst/>
          </a:prstGeom>
        </p:spPr>
      </p:pic>
      <p:pic>
        <p:nvPicPr>
          <p:cNvPr id="30" name="Picture 29" descr="A group of people with arms around each other&#10;&#10;Description automatically generated">
            <a:extLst>
              <a:ext uri="{FF2B5EF4-FFF2-40B4-BE49-F238E27FC236}">
                <a16:creationId xmlns:a16="http://schemas.microsoft.com/office/drawing/2014/main" id="{AC14EC5E-B6F4-353F-1E9D-3434C2429C49}"/>
              </a:ext>
            </a:extLst>
          </p:cNvPr>
          <p:cNvPicPr>
            <a:picLocks noChangeAspect="1"/>
          </p:cNvPicPr>
          <p:nvPr/>
        </p:nvPicPr>
        <p:blipFill>
          <a:blip r:embed="rId15">
            <a:alphaModFix amt="5000"/>
            <a:extLst>
              <a:ext uri="{28A0092B-C50C-407E-A947-70E740481C1C}">
                <a14:useLocalDpi xmlns:a14="http://schemas.microsoft.com/office/drawing/2010/main" val="0"/>
              </a:ext>
            </a:extLst>
          </a:blip>
          <a:stretch>
            <a:fillRect/>
          </a:stretch>
        </p:blipFill>
        <p:spPr>
          <a:xfrm>
            <a:off x="4329162" y="-89579"/>
            <a:ext cx="699013" cy="699013"/>
          </a:xfrm>
          <a:prstGeom prst="rect">
            <a:avLst/>
          </a:prstGeom>
        </p:spPr>
      </p:pic>
      <p:pic>
        <p:nvPicPr>
          <p:cNvPr id="31" name="Picture 30" descr="A group of people with arms around each other&#10;&#10;Description automatically generated">
            <a:extLst>
              <a:ext uri="{FF2B5EF4-FFF2-40B4-BE49-F238E27FC236}">
                <a16:creationId xmlns:a16="http://schemas.microsoft.com/office/drawing/2014/main" id="{878862F3-0068-3B48-E16F-000D9DB7F9BE}"/>
              </a:ext>
            </a:extLst>
          </p:cNvPr>
          <p:cNvPicPr>
            <a:picLocks noChangeAspect="1"/>
          </p:cNvPicPr>
          <p:nvPr/>
        </p:nvPicPr>
        <p:blipFill>
          <a:blip r:embed="rId15">
            <a:alphaModFix amt="5000"/>
            <a:extLst>
              <a:ext uri="{28A0092B-C50C-407E-A947-70E740481C1C}">
                <a14:useLocalDpi xmlns:a14="http://schemas.microsoft.com/office/drawing/2010/main" val="0"/>
              </a:ext>
            </a:extLst>
          </a:blip>
          <a:srcRect b="39116"/>
          <a:stretch/>
        </p:blipFill>
        <p:spPr>
          <a:xfrm>
            <a:off x="5170309" y="652956"/>
            <a:ext cx="699013" cy="425586"/>
          </a:xfrm>
          <a:prstGeom prst="rect">
            <a:avLst/>
          </a:prstGeom>
        </p:spPr>
      </p:pic>
      <p:pic>
        <p:nvPicPr>
          <p:cNvPr id="32" name="Picture 31" descr="A group of people with arms around each other&#10;&#10;Description automatically generated">
            <a:extLst>
              <a:ext uri="{FF2B5EF4-FFF2-40B4-BE49-F238E27FC236}">
                <a16:creationId xmlns:a16="http://schemas.microsoft.com/office/drawing/2014/main" id="{37578B02-26B4-5857-EB7D-21603EEED7AB}"/>
              </a:ext>
            </a:extLst>
          </p:cNvPr>
          <p:cNvPicPr>
            <a:picLocks noChangeAspect="1"/>
          </p:cNvPicPr>
          <p:nvPr/>
        </p:nvPicPr>
        <p:blipFill>
          <a:blip r:embed="rId15">
            <a:alphaModFix amt="5000"/>
            <a:extLst>
              <a:ext uri="{28A0092B-C50C-407E-A947-70E740481C1C}">
                <a14:useLocalDpi xmlns:a14="http://schemas.microsoft.com/office/drawing/2010/main" val="0"/>
              </a:ext>
            </a:extLst>
          </a:blip>
          <a:srcRect b="39116"/>
          <a:stretch/>
        </p:blipFill>
        <p:spPr>
          <a:xfrm>
            <a:off x="4325564" y="652956"/>
            <a:ext cx="699013" cy="425586"/>
          </a:xfrm>
          <a:prstGeom prst="rect">
            <a:avLst/>
          </a:prstGeom>
        </p:spPr>
      </p:pic>
    </p:spTree>
    <p:extLst>
      <p:ext uri="{BB962C8B-B14F-4D97-AF65-F5344CB8AC3E}">
        <p14:creationId xmlns:p14="http://schemas.microsoft.com/office/powerpoint/2010/main" val="1680732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5CE156E-4B3B-3E28-C6CB-6E301DE594B2}"/>
              </a:ext>
            </a:extLst>
          </p:cNvPr>
          <p:cNvSpPr/>
          <p:nvPr/>
        </p:nvSpPr>
        <p:spPr>
          <a:xfrm>
            <a:off x="0" y="0"/>
            <a:ext cx="6858000" cy="1079500"/>
          </a:xfrm>
          <a:prstGeom prst="rect">
            <a:avLst/>
          </a:prstGeom>
          <a:gradFill flip="none" rotWithShape="1">
            <a:gsLst>
              <a:gs pos="10000">
                <a:srgbClr val="1D1F3D"/>
              </a:gs>
              <a:gs pos="100000">
                <a:srgbClr val="13486D"/>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DF4D38B9-CB9A-7B7D-DD3B-819A8D9EF6C6}"/>
              </a:ext>
            </a:extLst>
          </p:cNvPr>
          <p:cNvSpPr/>
          <p:nvPr/>
        </p:nvSpPr>
        <p:spPr>
          <a:xfrm>
            <a:off x="0" y="8855885"/>
            <a:ext cx="6858000" cy="1071605"/>
          </a:xfrm>
          <a:prstGeom prst="rect">
            <a:avLst/>
          </a:prstGeom>
          <a:solidFill>
            <a:srgbClr val="1D1F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descr="A white letter on a black background&#10;&#10;Description automatically generated">
            <a:extLst>
              <a:ext uri="{FF2B5EF4-FFF2-40B4-BE49-F238E27FC236}">
                <a16:creationId xmlns:a16="http://schemas.microsoft.com/office/drawing/2014/main" id="{3AA7C0EA-F268-00E5-6801-1D213F7419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1670" y="9180235"/>
            <a:ext cx="2238106" cy="422905"/>
          </a:xfrm>
          <a:prstGeom prst="rect">
            <a:avLst/>
          </a:prstGeom>
        </p:spPr>
      </p:pic>
      <p:sp>
        <p:nvSpPr>
          <p:cNvPr id="2" name="Title 1">
            <a:extLst>
              <a:ext uri="{FF2B5EF4-FFF2-40B4-BE49-F238E27FC236}">
                <a16:creationId xmlns:a16="http://schemas.microsoft.com/office/drawing/2014/main" id="{E5278AE2-3C85-91EE-F39A-F16EB314936A}"/>
              </a:ext>
            </a:extLst>
          </p:cNvPr>
          <p:cNvSpPr>
            <a:spLocks noGrp="1"/>
          </p:cNvSpPr>
          <p:nvPr>
            <p:ph type="title"/>
          </p:nvPr>
        </p:nvSpPr>
        <p:spPr>
          <a:xfrm>
            <a:off x="270934" y="365972"/>
            <a:ext cx="6299200" cy="456315"/>
          </a:xfrm>
        </p:spPr>
        <p:txBody>
          <a:bodyPr vert="horz" lIns="91440" tIns="45720" rIns="91440" bIns="45720" rtlCol="0" anchor="ctr">
            <a:normAutofit/>
          </a:bodyPr>
          <a:lstStyle/>
          <a:p>
            <a:r>
              <a:rPr lang="en-GB">
                <a:solidFill>
                  <a:schemeClr val="bg1"/>
                </a:solidFill>
              </a:rPr>
              <a:t>WE ARE HERE TO HELP YOU</a:t>
            </a:r>
          </a:p>
        </p:txBody>
      </p:sp>
      <p:sp>
        <p:nvSpPr>
          <p:cNvPr id="7" name="Text Placeholder 6">
            <a:extLst>
              <a:ext uri="{FF2B5EF4-FFF2-40B4-BE49-F238E27FC236}">
                <a16:creationId xmlns:a16="http://schemas.microsoft.com/office/drawing/2014/main" id="{B2248F33-4535-C61A-E0DB-82CF2CF6F9FB}"/>
              </a:ext>
            </a:extLst>
          </p:cNvPr>
          <p:cNvSpPr>
            <a:spLocks noGrp="1"/>
          </p:cNvSpPr>
          <p:nvPr>
            <p:ph type="body" sz="quarter" idx="12"/>
          </p:nvPr>
        </p:nvSpPr>
        <p:spPr>
          <a:xfrm>
            <a:off x="271464" y="1386449"/>
            <a:ext cx="3317556" cy="4278180"/>
          </a:xfrm>
          <a:noFill/>
        </p:spPr>
        <p:txBody>
          <a:bodyPr>
            <a:noAutofit/>
          </a:bodyPr>
          <a:lstStyle/>
          <a:p>
            <a:pPr marL="0" indent="0" fontAlgn="base">
              <a:lnSpc>
                <a:spcPct val="100000"/>
              </a:lnSpc>
              <a:spcBef>
                <a:spcPts val="0"/>
              </a:spcBef>
              <a:spcAft>
                <a:spcPts val="1200"/>
              </a:spcAft>
              <a:buFont typeface="Arial" panose="020B0604020202020204" pitchFamily="34" charset="0"/>
              <a:buNone/>
            </a:pPr>
            <a:r>
              <a:rPr lang="en-GB" altLang="en-US" sz="1200"/>
              <a:t>Our aim is to grow our client’s customer value. We help brands organise and use data to make decisions and automate technology to execute them.</a:t>
            </a:r>
          </a:p>
          <a:p>
            <a:pPr marL="0" indent="0" fontAlgn="base">
              <a:lnSpc>
                <a:spcPct val="100000"/>
              </a:lnSpc>
              <a:spcBef>
                <a:spcPts val="0"/>
              </a:spcBef>
              <a:spcAft>
                <a:spcPts val="1200"/>
              </a:spcAft>
              <a:buFont typeface="Arial" panose="020B0604020202020204" pitchFamily="34" charset="0"/>
              <a:buNone/>
            </a:pPr>
            <a:r>
              <a:rPr lang="en-GB" altLang="en-US" sz="1200"/>
              <a:t>There’s a lot of pieces to that puzzle of course. Our 9-box capability model reflects the building blocks that make up effective management of your customer base.</a:t>
            </a:r>
          </a:p>
          <a:p>
            <a:pPr marL="0" indent="0" fontAlgn="base">
              <a:lnSpc>
                <a:spcPct val="100000"/>
              </a:lnSpc>
              <a:spcBef>
                <a:spcPts val="0"/>
              </a:spcBef>
              <a:spcAft>
                <a:spcPts val="1200"/>
              </a:spcAft>
              <a:buFont typeface="Arial" panose="020B0604020202020204" pitchFamily="34" charset="0"/>
              <a:buNone/>
            </a:pPr>
            <a:r>
              <a:rPr lang="en-GB" altLang="en-US" sz="1200"/>
              <a:t>The core principles </a:t>
            </a:r>
            <a:r>
              <a:rPr lang="en-GB" altLang="en-US"/>
              <a:t>of being </a:t>
            </a:r>
            <a:r>
              <a:rPr lang="en-GB" altLang="en-US" sz="1200"/>
              <a:t>customer and insight led have not changed, but there’s been a rapid change in technology and the art of the possible. </a:t>
            </a:r>
          </a:p>
          <a:p>
            <a:pPr marL="0" indent="0" fontAlgn="base">
              <a:lnSpc>
                <a:spcPct val="100000"/>
              </a:lnSpc>
              <a:spcBef>
                <a:spcPts val="0"/>
              </a:spcBef>
              <a:spcAft>
                <a:spcPts val="1200"/>
              </a:spcAft>
              <a:buFont typeface="Arial" panose="020B0604020202020204" pitchFamily="34" charset="0"/>
              <a:buNone/>
            </a:pPr>
            <a:r>
              <a:rPr lang="en-GB" altLang="en-US" sz="1200"/>
              <a:t>This has huge implications for the capability needed in an organisation – from marketing right through to technology, data and people.</a:t>
            </a:r>
          </a:p>
          <a:p>
            <a:pPr fontAlgn="base"/>
            <a:r>
              <a:rPr lang="en-GB" altLang="en-US"/>
              <a:t>We’re not just consultants; we’ve sat your side of the table working for some of the biggest brands across the world and faced the same challenges as you are today. </a:t>
            </a:r>
          </a:p>
          <a:p>
            <a:pPr fontAlgn="base"/>
            <a:r>
              <a:rPr lang="en-GB" altLang="en-US"/>
              <a:t>That’s why we’ve designed a business around delivering &amp; embedding real change that sticks, not just imparting theory. </a:t>
            </a:r>
          </a:p>
          <a:p>
            <a:pPr fontAlgn="base"/>
            <a:r>
              <a:rPr lang="en-GB" altLang="en-US" sz="1200"/>
              <a:t>It also means we are best placed to offer direct expertise and build teams of practitioners to help you realise your opportunity </a:t>
            </a:r>
            <a:r>
              <a:rPr lang="en-GB" altLang="en-US"/>
              <a:t>based on practical experience - and support for the whole journey if you need it.</a:t>
            </a:r>
          </a:p>
        </p:txBody>
      </p:sp>
      <p:sp>
        <p:nvSpPr>
          <p:cNvPr id="15" name="TextBox 14">
            <a:extLst>
              <a:ext uri="{FF2B5EF4-FFF2-40B4-BE49-F238E27FC236}">
                <a16:creationId xmlns:a16="http://schemas.microsoft.com/office/drawing/2014/main" id="{1B506AF9-5279-D9C3-A9FC-96335D63BDE9}"/>
              </a:ext>
            </a:extLst>
          </p:cNvPr>
          <p:cNvSpPr txBox="1"/>
          <p:nvPr/>
        </p:nvSpPr>
        <p:spPr>
          <a:xfrm>
            <a:off x="268224" y="8969949"/>
            <a:ext cx="4014554" cy="276999"/>
          </a:xfrm>
          <a:prstGeom prst="rect">
            <a:avLst/>
          </a:prstGeom>
          <a:noFill/>
        </p:spPr>
        <p:txBody>
          <a:bodyPr wrap="square" rtlCol="0">
            <a:spAutoFit/>
          </a:bodyPr>
          <a:lstStyle/>
          <a:p>
            <a:r>
              <a:rPr lang="en-GB" sz="1200">
                <a:solidFill>
                  <a:schemeClr val="bg1"/>
                </a:solidFill>
                <a:latin typeface="Instrument Sans" pitchFamily="2" charset="0"/>
              </a:rPr>
              <a:t>Karl.Dixon@cvmpeople.com	0737 605 1175</a:t>
            </a:r>
          </a:p>
        </p:txBody>
      </p:sp>
      <p:sp>
        <p:nvSpPr>
          <p:cNvPr id="20" name="TextBox 19">
            <a:extLst>
              <a:ext uri="{FF2B5EF4-FFF2-40B4-BE49-F238E27FC236}">
                <a16:creationId xmlns:a16="http://schemas.microsoft.com/office/drawing/2014/main" id="{1B0F0A26-D978-59CC-36F1-C42389B2C552}"/>
              </a:ext>
            </a:extLst>
          </p:cNvPr>
          <p:cNvSpPr txBox="1"/>
          <p:nvPr/>
        </p:nvSpPr>
        <p:spPr>
          <a:xfrm>
            <a:off x="268224" y="9266418"/>
            <a:ext cx="2414388" cy="276999"/>
          </a:xfrm>
          <a:prstGeom prst="rect">
            <a:avLst/>
          </a:prstGeom>
          <a:noFill/>
        </p:spPr>
        <p:txBody>
          <a:bodyPr wrap="square" rtlCol="0">
            <a:spAutoFit/>
          </a:bodyPr>
          <a:lstStyle/>
          <a:p>
            <a:r>
              <a:rPr lang="en-GB" sz="1200">
                <a:solidFill>
                  <a:schemeClr val="bg1"/>
                </a:solidFill>
                <a:latin typeface="Instrument Sans" pitchFamily="2" charset="0"/>
              </a:rPr>
              <a:t>www.cvmpeople.com</a:t>
            </a:r>
          </a:p>
        </p:txBody>
      </p:sp>
      <p:sp>
        <p:nvSpPr>
          <p:cNvPr id="31" name="TextBox 30">
            <a:extLst>
              <a:ext uri="{FF2B5EF4-FFF2-40B4-BE49-F238E27FC236}">
                <a16:creationId xmlns:a16="http://schemas.microsoft.com/office/drawing/2014/main" id="{2EC1E3A5-CF3B-0962-7E64-C02DC337AB8E}"/>
              </a:ext>
            </a:extLst>
          </p:cNvPr>
          <p:cNvSpPr txBox="1"/>
          <p:nvPr/>
        </p:nvSpPr>
        <p:spPr>
          <a:xfrm>
            <a:off x="268224" y="9562888"/>
            <a:ext cx="4014554" cy="276999"/>
          </a:xfrm>
          <a:prstGeom prst="rect">
            <a:avLst/>
          </a:prstGeom>
          <a:noFill/>
        </p:spPr>
        <p:txBody>
          <a:bodyPr wrap="square" rtlCol="0">
            <a:spAutoFit/>
          </a:bodyPr>
          <a:lstStyle/>
          <a:p>
            <a:r>
              <a:rPr lang="en-GB" sz="1200">
                <a:solidFill>
                  <a:schemeClr val="bg1"/>
                </a:solidFill>
                <a:latin typeface="Instrument Sans" pitchFamily="2" charset="0"/>
              </a:rPr>
              <a:t>The Grosvenor, Basing View, Basingstoke RG21 4HG</a:t>
            </a:r>
          </a:p>
        </p:txBody>
      </p:sp>
      <p:pic>
        <p:nvPicPr>
          <p:cNvPr id="4" name="Picture 3" descr="A group of people with arms around each other&#10;&#10;Description automatically generated">
            <a:extLst>
              <a:ext uri="{FF2B5EF4-FFF2-40B4-BE49-F238E27FC236}">
                <a16:creationId xmlns:a16="http://schemas.microsoft.com/office/drawing/2014/main" id="{CBCEDB85-79AC-8662-15DD-F750F2146A8F}"/>
              </a:ext>
            </a:extLst>
          </p:cNvPr>
          <p:cNvPicPr>
            <a:picLocks noChangeAspect="1"/>
          </p:cNvPicPr>
          <p:nvPr/>
        </p:nvPicPr>
        <p:blipFill>
          <a:blip r:embed="rId3">
            <a:alphaModFix amt="5000"/>
            <a:extLst>
              <a:ext uri="{28A0092B-C50C-407E-A947-70E740481C1C}">
                <a14:useLocalDpi xmlns:a14="http://schemas.microsoft.com/office/drawing/2010/main" val="0"/>
              </a:ext>
            </a:extLst>
          </a:blip>
          <a:srcRect b="39116"/>
          <a:stretch/>
        </p:blipFill>
        <p:spPr>
          <a:xfrm>
            <a:off x="6015054" y="652956"/>
            <a:ext cx="699013" cy="425586"/>
          </a:xfrm>
          <a:prstGeom prst="rect">
            <a:avLst/>
          </a:prstGeom>
        </p:spPr>
      </p:pic>
      <p:pic>
        <p:nvPicPr>
          <p:cNvPr id="5" name="Picture 4" descr="A group of people with arms around each other&#10;&#10;Description automatically generated">
            <a:extLst>
              <a:ext uri="{FF2B5EF4-FFF2-40B4-BE49-F238E27FC236}">
                <a16:creationId xmlns:a16="http://schemas.microsoft.com/office/drawing/2014/main" id="{CF10EF6C-0828-C19F-FB43-FA7658143D39}"/>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6015054" y="-89579"/>
            <a:ext cx="699013" cy="699013"/>
          </a:xfrm>
          <a:prstGeom prst="rect">
            <a:avLst/>
          </a:prstGeom>
        </p:spPr>
      </p:pic>
      <p:pic>
        <p:nvPicPr>
          <p:cNvPr id="6" name="Picture 5" descr="A group of people with arms around each other&#10;&#10;Description automatically generated">
            <a:extLst>
              <a:ext uri="{FF2B5EF4-FFF2-40B4-BE49-F238E27FC236}">
                <a16:creationId xmlns:a16="http://schemas.microsoft.com/office/drawing/2014/main" id="{BA31529C-FA6E-28D6-F014-350C1808C844}"/>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5172108" y="-89579"/>
            <a:ext cx="699013" cy="699013"/>
          </a:xfrm>
          <a:prstGeom prst="rect">
            <a:avLst/>
          </a:prstGeom>
        </p:spPr>
      </p:pic>
      <p:pic>
        <p:nvPicPr>
          <p:cNvPr id="8" name="Picture 7" descr="A group of people with arms around each other&#10;&#10;Description automatically generated">
            <a:extLst>
              <a:ext uri="{FF2B5EF4-FFF2-40B4-BE49-F238E27FC236}">
                <a16:creationId xmlns:a16="http://schemas.microsoft.com/office/drawing/2014/main" id="{34879EFF-5555-B814-AF73-EF339C4D1035}"/>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4329162" y="-89579"/>
            <a:ext cx="699013" cy="699013"/>
          </a:xfrm>
          <a:prstGeom prst="rect">
            <a:avLst/>
          </a:prstGeom>
        </p:spPr>
      </p:pic>
      <p:pic>
        <p:nvPicPr>
          <p:cNvPr id="9" name="Picture 8" descr="A group of people with arms around each other&#10;&#10;Description automatically generated">
            <a:extLst>
              <a:ext uri="{FF2B5EF4-FFF2-40B4-BE49-F238E27FC236}">
                <a16:creationId xmlns:a16="http://schemas.microsoft.com/office/drawing/2014/main" id="{5CB7D2B7-8DFA-EA2E-11BE-1D384D5B8811}"/>
              </a:ext>
            </a:extLst>
          </p:cNvPr>
          <p:cNvPicPr>
            <a:picLocks noChangeAspect="1"/>
          </p:cNvPicPr>
          <p:nvPr/>
        </p:nvPicPr>
        <p:blipFill>
          <a:blip r:embed="rId3">
            <a:alphaModFix amt="5000"/>
            <a:extLst>
              <a:ext uri="{28A0092B-C50C-407E-A947-70E740481C1C}">
                <a14:useLocalDpi xmlns:a14="http://schemas.microsoft.com/office/drawing/2010/main" val="0"/>
              </a:ext>
            </a:extLst>
          </a:blip>
          <a:srcRect b="39116"/>
          <a:stretch/>
        </p:blipFill>
        <p:spPr>
          <a:xfrm>
            <a:off x="5170309" y="652956"/>
            <a:ext cx="699013" cy="425586"/>
          </a:xfrm>
          <a:prstGeom prst="rect">
            <a:avLst/>
          </a:prstGeom>
        </p:spPr>
      </p:pic>
      <p:pic>
        <p:nvPicPr>
          <p:cNvPr id="10" name="Picture 9" descr="A group of people with arms around each other&#10;&#10;Description automatically generated">
            <a:extLst>
              <a:ext uri="{FF2B5EF4-FFF2-40B4-BE49-F238E27FC236}">
                <a16:creationId xmlns:a16="http://schemas.microsoft.com/office/drawing/2014/main" id="{060D69D9-047A-5ED1-D6A6-710972EA0B7A}"/>
              </a:ext>
            </a:extLst>
          </p:cNvPr>
          <p:cNvPicPr>
            <a:picLocks noChangeAspect="1"/>
          </p:cNvPicPr>
          <p:nvPr/>
        </p:nvPicPr>
        <p:blipFill>
          <a:blip r:embed="rId3">
            <a:alphaModFix amt="5000"/>
            <a:extLst>
              <a:ext uri="{28A0092B-C50C-407E-A947-70E740481C1C}">
                <a14:useLocalDpi xmlns:a14="http://schemas.microsoft.com/office/drawing/2010/main" val="0"/>
              </a:ext>
            </a:extLst>
          </a:blip>
          <a:srcRect b="39116"/>
          <a:stretch/>
        </p:blipFill>
        <p:spPr>
          <a:xfrm>
            <a:off x="4325564" y="652956"/>
            <a:ext cx="699013" cy="425586"/>
          </a:xfrm>
          <a:prstGeom prst="rect">
            <a:avLst/>
          </a:prstGeom>
        </p:spPr>
      </p:pic>
      <p:pic>
        <p:nvPicPr>
          <p:cNvPr id="12" name="Picture 11" descr="A group of people giving each other a high five&#10;&#10;Description automatically generated">
            <a:extLst>
              <a:ext uri="{FF2B5EF4-FFF2-40B4-BE49-F238E27FC236}">
                <a16:creationId xmlns:a16="http://schemas.microsoft.com/office/drawing/2014/main" id="{F26EE891-6517-8F20-413C-734F17746D16}"/>
              </a:ext>
            </a:extLst>
          </p:cNvPr>
          <p:cNvPicPr>
            <a:picLocks noChangeAspect="1"/>
          </p:cNvPicPr>
          <p:nvPr/>
        </p:nvPicPr>
        <p:blipFill>
          <a:blip r:embed="rId4">
            <a:extLst>
              <a:ext uri="{28A0092B-C50C-407E-A947-70E740481C1C}">
                <a14:useLocalDpi xmlns:a14="http://schemas.microsoft.com/office/drawing/2010/main" val="0"/>
              </a:ext>
            </a:extLst>
          </a:blip>
          <a:srcRect r="10085"/>
          <a:stretch/>
        </p:blipFill>
        <p:spPr>
          <a:xfrm>
            <a:off x="3715178" y="1445472"/>
            <a:ext cx="2871358" cy="4785360"/>
          </a:xfrm>
          <a:prstGeom prst="rect">
            <a:avLst/>
          </a:prstGeom>
        </p:spPr>
      </p:pic>
    </p:spTree>
    <p:extLst>
      <p:ext uri="{BB962C8B-B14F-4D97-AF65-F5344CB8AC3E}">
        <p14:creationId xmlns:p14="http://schemas.microsoft.com/office/powerpoint/2010/main" val="2295291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7E17F5D-2429-F1C6-BA35-FD45BF9281C1}"/>
              </a:ext>
            </a:extLst>
          </p:cNvPr>
          <p:cNvSpPr>
            <a:spLocks noGrp="1"/>
          </p:cNvSpPr>
          <p:nvPr>
            <p:ph type="body" sz="quarter" idx="12"/>
          </p:nvPr>
        </p:nvSpPr>
        <p:spPr>
          <a:xfrm>
            <a:off x="270934" y="1351026"/>
            <a:ext cx="6299200" cy="6695694"/>
          </a:xfrm>
        </p:spPr>
        <p:txBody>
          <a:bodyPr>
            <a:noAutofit/>
          </a:bodyPr>
          <a:lstStyle/>
          <a:p>
            <a:r>
              <a:rPr lang="en-GB" b="1">
                <a:solidFill>
                  <a:srgbClr val="1D1F3D"/>
                </a:solidFill>
              </a:rPr>
              <a:t>Marketing capability</a:t>
            </a:r>
            <a:r>
              <a:rPr lang="en-GB">
                <a:solidFill>
                  <a:srgbClr val="1D1F3D"/>
                </a:solidFill>
              </a:rPr>
              <a:t> </a:t>
            </a:r>
            <a:r>
              <a:rPr lang="en-GB"/>
              <a:t>is the ability of an organisation to effectively execute its marketing strategy through customer management tools and operations. </a:t>
            </a:r>
          </a:p>
          <a:p>
            <a:r>
              <a:rPr lang="en-GB"/>
              <a:t>It encompasses the necessary elements to attract, engage, and retain customers, drive brand loyalty, and ultimately achieve business objectives. A robust customer management capability is built upon three key pillars:</a:t>
            </a:r>
          </a:p>
        </p:txBody>
      </p:sp>
      <p:sp>
        <p:nvSpPr>
          <p:cNvPr id="4" name="Footer Placeholder 3">
            <a:extLst>
              <a:ext uri="{FF2B5EF4-FFF2-40B4-BE49-F238E27FC236}">
                <a16:creationId xmlns:a16="http://schemas.microsoft.com/office/drawing/2014/main" id="{F7737DC3-EBB4-E54D-C1EF-D97925F40FEA}"/>
              </a:ext>
            </a:extLst>
          </p:cNvPr>
          <p:cNvSpPr>
            <a:spLocks noGrp="1"/>
          </p:cNvSpPr>
          <p:nvPr>
            <p:ph type="ftr" sz="quarter" idx="10"/>
          </p:nvPr>
        </p:nvSpPr>
        <p:spPr/>
        <p:txBody>
          <a:bodyPr/>
          <a:lstStyle/>
          <a:p>
            <a:r>
              <a:rPr lang="en-GB"/>
              <a:t>Whitepaper - Marketing Capability</a:t>
            </a:r>
          </a:p>
        </p:txBody>
      </p:sp>
      <p:sp>
        <p:nvSpPr>
          <p:cNvPr id="5" name="Slide Number Placeholder 4">
            <a:extLst>
              <a:ext uri="{FF2B5EF4-FFF2-40B4-BE49-F238E27FC236}">
                <a16:creationId xmlns:a16="http://schemas.microsoft.com/office/drawing/2014/main" id="{26A8762A-0200-57E9-B64A-ED556B9ECC60}"/>
              </a:ext>
            </a:extLst>
          </p:cNvPr>
          <p:cNvSpPr>
            <a:spLocks noGrp="1"/>
          </p:cNvSpPr>
          <p:nvPr>
            <p:ph type="sldNum" sz="quarter" idx="11"/>
          </p:nvPr>
        </p:nvSpPr>
        <p:spPr/>
        <p:txBody>
          <a:bodyPr/>
          <a:lstStyle/>
          <a:p>
            <a:fld id="{458D18B0-4C75-443C-A72D-F18C817099F6}" type="slidenum">
              <a:rPr lang="en-GB" smtClean="0"/>
              <a:pPr/>
              <a:t>3</a:t>
            </a:fld>
            <a:endParaRPr lang="en-GB"/>
          </a:p>
        </p:txBody>
      </p:sp>
      <p:sp>
        <p:nvSpPr>
          <p:cNvPr id="10" name="Rectangle 9">
            <a:extLst>
              <a:ext uri="{FF2B5EF4-FFF2-40B4-BE49-F238E27FC236}">
                <a16:creationId xmlns:a16="http://schemas.microsoft.com/office/drawing/2014/main" id="{1A7ADEC1-50CF-9808-76C0-657157B8EE10}"/>
              </a:ext>
            </a:extLst>
          </p:cNvPr>
          <p:cNvSpPr/>
          <p:nvPr/>
        </p:nvSpPr>
        <p:spPr>
          <a:xfrm>
            <a:off x="0" y="0"/>
            <a:ext cx="6858000" cy="1079500"/>
          </a:xfrm>
          <a:prstGeom prst="rect">
            <a:avLst/>
          </a:prstGeom>
          <a:gradFill flip="none" rotWithShape="1">
            <a:gsLst>
              <a:gs pos="10000">
                <a:srgbClr val="1D1F3D"/>
              </a:gs>
              <a:gs pos="100000">
                <a:srgbClr val="13486D"/>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2C49A7F4-0692-F246-309B-44F45D26100C}"/>
              </a:ext>
            </a:extLst>
          </p:cNvPr>
          <p:cNvSpPr>
            <a:spLocks noGrp="1"/>
          </p:cNvSpPr>
          <p:nvPr>
            <p:ph type="title"/>
          </p:nvPr>
        </p:nvSpPr>
        <p:spPr>
          <a:xfrm>
            <a:off x="270934" y="311593"/>
            <a:ext cx="6299200" cy="456315"/>
          </a:xfrm>
        </p:spPr>
        <p:txBody>
          <a:bodyPr vert="horz" lIns="91440" tIns="45720" rIns="91440" bIns="45720" rtlCol="0" anchor="ctr">
            <a:normAutofit/>
          </a:bodyPr>
          <a:lstStyle/>
          <a:p>
            <a:r>
              <a:rPr lang="en-GB">
                <a:solidFill>
                  <a:srgbClr val="FDFBF6"/>
                </a:solidFill>
              </a:rPr>
              <a:t>EMPOWERING MARKETING STRATEGY</a:t>
            </a:r>
          </a:p>
        </p:txBody>
      </p:sp>
      <p:pic>
        <p:nvPicPr>
          <p:cNvPr id="2" name="Picture 1" descr="A group of people with arms around each other&#10;&#10;Description automatically generated">
            <a:extLst>
              <a:ext uri="{FF2B5EF4-FFF2-40B4-BE49-F238E27FC236}">
                <a16:creationId xmlns:a16="http://schemas.microsoft.com/office/drawing/2014/main" id="{1DBCAD84-9F70-BD6C-1B2C-BE9AFE8BC8DB}"/>
              </a:ext>
            </a:extLst>
          </p:cNvPr>
          <p:cNvPicPr>
            <a:picLocks noChangeAspect="1"/>
          </p:cNvPicPr>
          <p:nvPr/>
        </p:nvPicPr>
        <p:blipFill>
          <a:blip r:embed="rId2">
            <a:alphaModFix amt="5000"/>
            <a:extLst>
              <a:ext uri="{28A0092B-C50C-407E-A947-70E740481C1C}">
                <a14:useLocalDpi xmlns:a14="http://schemas.microsoft.com/office/drawing/2010/main" val="0"/>
              </a:ext>
            </a:extLst>
          </a:blip>
          <a:srcRect b="39116"/>
          <a:stretch/>
        </p:blipFill>
        <p:spPr>
          <a:xfrm>
            <a:off x="6015054" y="652956"/>
            <a:ext cx="699013" cy="425586"/>
          </a:xfrm>
          <a:prstGeom prst="rect">
            <a:avLst/>
          </a:prstGeom>
        </p:spPr>
      </p:pic>
      <p:pic>
        <p:nvPicPr>
          <p:cNvPr id="9" name="Picture 8" descr="A group of people with arms around each other&#10;&#10;Description automatically generated">
            <a:extLst>
              <a:ext uri="{FF2B5EF4-FFF2-40B4-BE49-F238E27FC236}">
                <a16:creationId xmlns:a16="http://schemas.microsoft.com/office/drawing/2014/main" id="{B3A0070B-F495-1776-BE88-83BF501A32A9}"/>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6015054" y="-89579"/>
            <a:ext cx="699013" cy="699013"/>
          </a:xfrm>
          <a:prstGeom prst="rect">
            <a:avLst/>
          </a:prstGeom>
        </p:spPr>
      </p:pic>
      <p:pic>
        <p:nvPicPr>
          <p:cNvPr id="11" name="Picture 10" descr="A group of people with arms around each other&#10;&#10;Description automatically generated">
            <a:extLst>
              <a:ext uri="{FF2B5EF4-FFF2-40B4-BE49-F238E27FC236}">
                <a16:creationId xmlns:a16="http://schemas.microsoft.com/office/drawing/2014/main" id="{9BE26F84-2D22-EFEB-08E5-6B8654B679B2}"/>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5172108" y="-89579"/>
            <a:ext cx="699013" cy="699013"/>
          </a:xfrm>
          <a:prstGeom prst="rect">
            <a:avLst/>
          </a:prstGeom>
        </p:spPr>
      </p:pic>
      <p:pic>
        <p:nvPicPr>
          <p:cNvPr id="13" name="Picture 12" descr="A group of people with arms around each other&#10;&#10;Description automatically generated">
            <a:extLst>
              <a:ext uri="{FF2B5EF4-FFF2-40B4-BE49-F238E27FC236}">
                <a16:creationId xmlns:a16="http://schemas.microsoft.com/office/drawing/2014/main" id="{8BA623FD-00BC-FBEB-A8FF-C09E03B11FBD}"/>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4329162" y="-89579"/>
            <a:ext cx="699013" cy="699013"/>
          </a:xfrm>
          <a:prstGeom prst="rect">
            <a:avLst/>
          </a:prstGeom>
        </p:spPr>
      </p:pic>
      <p:pic>
        <p:nvPicPr>
          <p:cNvPr id="14" name="Picture 13" descr="A group of people with arms around each other&#10;&#10;Description automatically generated">
            <a:extLst>
              <a:ext uri="{FF2B5EF4-FFF2-40B4-BE49-F238E27FC236}">
                <a16:creationId xmlns:a16="http://schemas.microsoft.com/office/drawing/2014/main" id="{C6AA265A-AD43-236A-9411-CB9EFFA461C0}"/>
              </a:ext>
            </a:extLst>
          </p:cNvPr>
          <p:cNvPicPr>
            <a:picLocks noChangeAspect="1"/>
          </p:cNvPicPr>
          <p:nvPr/>
        </p:nvPicPr>
        <p:blipFill>
          <a:blip r:embed="rId2">
            <a:alphaModFix amt="5000"/>
            <a:extLst>
              <a:ext uri="{28A0092B-C50C-407E-A947-70E740481C1C}">
                <a14:useLocalDpi xmlns:a14="http://schemas.microsoft.com/office/drawing/2010/main" val="0"/>
              </a:ext>
            </a:extLst>
          </a:blip>
          <a:srcRect b="39116"/>
          <a:stretch/>
        </p:blipFill>
        <p:spPr>
          <a:xfrm>
            <a:off x="5170309" y="652956"/>
            <a:ext cx="699013" cy="425586"/>
          </a:xfrm>
          <a:prstGeom prst="rect">
            <a:avLst/>
          </a:prstGeom>
        </p:spPr>
      </p:pic>
      <p:pic>
        <p:nvPicPr>
          <p:cNvPr id="15" name="Picture 14" descr="A group of people with arms around each other&#10;&#10;Description automatically generated">
            <a:extLst>
              <a:ext uri="{FF2B5EF4-FFF2-40B4-BE49-F238E27FC236}">
                <a16:creationId xmlns:a16="http://schemas.microsoft.com/office/drawing/2014/main" id="{8A43C585-E02F-5434-AB7A-D9E80AFB024D}"/>
              </a:ext>
            </a:extLst>
          </p:cNvPr>
          <p:cNvPicPr>
            <a:picLocks noChangeAspect="1"/>
          </p:cNvPicPr>
          <p:nvPr/>
        </p:nvPicPr>
        <p:blipFill>
          <a:blip r:embed="rId2">
            <a:alphaModFix amt="5000"/>
            <a:extLst>
              <a:ext uri="{28A0092B-C50C-407E-A947-70E740481C1C}">
                <a14:useLocalDpi xmlns:a14="http://schemas.microsoft.com/office/drawing/2010/main" val="0"/>
              </a:ext>
            </a:extLst>
          </a:blip>
          <a:srcRect b="39116"/>
          <a:stretch/>
        </p:blipFill>
        <p:spPr>
          <a:xfrm>
            <a:off x="4325564" y="652956"/>
            <a:ext cx="699013" cy="425586"/>
          </a:xfrm>
          <a:prstGeom prst="rect">
            <a:avLst/>
          </a:prstGeom>
        </p:spPr>
      </p:pic>
      <p:pic>
        <p:nvPicPr>
          <p:cNvPr id="8" name="Picture 7" descr="Engineer using tablet in factory with industrial robots">
            <a:extLst>
              <a:ext uri="{FF2B5EF4-FFF2-40B4-BE49-F238E27FC236}">
                <a16:creationId xmlns:a16="http://schemas.microsoft.com/office/drawing/2014/main" id="{85BC5FD9-1BE0-88E4-8A3E-A96054C505D3}"/>
              </a:ext>
            </a:extLst>
          </p:cNvPr>
          <p:cNvPicPr>
            <a:picLocks noChangeAspect="1"/>
          </p:cNvPicPr>
          <p:nvPr/>
        </p:nvPicPr>
        <p:blipFill rotWithShape="1">
          <a:blip r:embed="rId3">
            <a:extLst>
              <a:ext uri="{28A0092B-C50C-407E-A947-70E740481C1C}">
                <a14:useLocalDpi xmlns:a14="http://schemas.microsoft.com/office/drawing/2010/main" val="0"/>
              </a:ext>
            </a:extLst>
          </a:blip>
          <a:srcRect l="31592" r="1757"/>
          <a:stretch/>
        </p:blipFill>
        <p:spPr>
          <a:xfrm>
            <a:off x="409687" y="5032488"/>
            <a:ext cx="1980000" cy="1980000"/>
          </a:xfrm>
          <a:prstGeom prst="rect">
            <a:avLst/>
          </a:prstGeom>
        </p:spPr>
      </p:pic>
      <p:pic>
        <p:nvPicPr>
          <p:cNvPr id="16" name="Picture 15" descr="Football team celebrating">
            <a:extLst>
              <a:ext uri="{FF2B5EF4-FFF2-40B4-BE49-F238E27FC236}">
                <a16:creationId xmlns:a16="http://schemas.microsoft.com/office/drawing/2014/main" id="{B3252DAA-BD04-F6B1-E558-17B8B023832E}"/>
              </a:ext>
            </a:extLst>
          </p:cNvPr>
          <p:cNvPicPr>
            <a:picLocks noChangeAspect="1"/>
          </p:cNvPicPr>
          <p:nvPr/>
        </p:nvPicPr>
        <p:blipFill rotWithShape="1">
          <a:blip r:embed="rId4">
            <a:extLst>
              <a:ext uri="{28A0092B-C50C-407E-A947-70E740481C1C}">
                <a14:useLocalDpi xmlns:a14="http://schemas.microsoft.com/office/drawing/2010/main" val="0"/>
              </a:ext>
            </a:extLst>
          </a:blip>
          <a:srcRect l="9422" t="518" r="24561" b="-518"/>
          <a:stretch/>
        </p:blipFill>
        <p:spPr>
          <a:xfrm>
            <a:off x="409687" y="7245230"/>
            <a:ext cx="1980000" cy="1980000"/>
          </a:xfrm>
          <a:prstGeom prst="rect">
            <a:avLst/>
          </a:prstGeom>
        </p:spPr>
      </p:pic>
      <p:pic>
        <p:nvPicPr>
          <p:cNvPr id="20" name="Picture 19" descr="People working on a computer">
            <a:extLst>
              <a:ext uri="{FF2B5EF4-FFF2-40B4-BE49-F238E27FC236}">
                <a16:creationId xmlns:a16="http://schemas.microsoft.com/office/drawing/2014/main" id="{76E5B5C3-BA47-4FE0-E147-02D0A078AA4B}"/>
              </a:ext>
            </a:extLst>
          </p:cNvPr>
          <p:cNvPicPr>
            <a:picLocks noChangeAspect="1"/>
          </p:cNvPicPr>
          <p:nvPr/>
        </p:nvPicPr>
        <p:blipFill rotWithShape="1">
          <a:blip r:embed="rId5">
            <a:extLst>
              <a:ext uri="{28A0092B-C50C-407E-A947-70E740481C1C}">
                <a14:useLocalDpi xmlns:a14="http://schemas.microsoft.com/office/drawing/2010/main" val="0"/>
              </a:ext>
            </a:extLst>
          </a:blip>
          <a:srcRect l="16667" r="16667"/>
          <a:stretch/>
        </p:blipFill>
        <p:spPr>
          <a:xfrm>
            <a:off x="409687" y="2830749"/>
            <a:ext cx="1980000" cy="1980000"/>
          </a:xfrm>
          <a:prstGeom prst="rect">
            <a:avLst/>
          </a:prstGeom>
        </p:spPr>
      </p:pic>
      <p:sp>
        <p:nvSpPr>
          <p:cNvPr id="21" name="Text Placeholder 2">
            <a:extLst>
              <a:ext uri="{FF2B5EF4-FFF2-40B4-BE49-F238E27FC236}">
                <a16:creationId xmlns:a16="http://schemas.microsoft.com/office/drawing/2014/main" id="{55354BC9-2ACE-F6D7-5A21-B6BD5055688C}"/>
              </a:ext>
            </a:extLst>
          </p:cNvPr>
          <p:cNvSpPr txBox="1">
            <a:spLocks/>
          </p:cNvSpPr>
          <p:nvPr/>
        </p:nvSpPr>
        <p:spPr>
          <a:xfrm>
            <a:off x="2619306" y="2794140"/>
            <a:ext cx="3950827" cy="2016605"/>
          </a:xfrm>
          <a:prstGeom prst="rect">
            <a:avLst/>
          </a:prstGeom>
        </p:spPr>
        <p:txBody>
          <a:bodyPr vert="horz" lIns="91440" tIns="45720" rIns="91440" bIns="45720" rtlCol="0">
            <a:noAutofit/>
          </a:bodyPr>
          <a:lstStyle>
            <a:lvl1pPr marL="0" indent="0" algn="l" defTabSz="6858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Instrument Sans"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b="1">
                <a:solidFill>
                  <a:srgbClr val="1D1F3D"/>
                </a:solidFill>
              </a:rPr>
              <a:t>Technology and Architecture</a:t>
            </a:r>
          </a:p>
          <a:p>
            <a:r>
              <a:rPr lang="en-GB"/>
              <a:t>The foundation of a strong marketing capability lies in having the right technological infrastructure and architecture. This includes tools and systems that enable efficient data collection, analysis, and segmentation; personalised communication; and effective tracking of marketing performance.</a:t>
            </a:r>
          </a:p>
        </p:txBody>
      </p:sp>
      <p:sp>
        <p:nvSpPr>
          <p:cNvPr id="24" name="Text Placeholder 2">
            <a:extLst>
              <a:ext uri="{FF2B5EF4-FFF2-40B4-BE49-F238E27FC236}">
                <a16:creationId xmlns:a16="http://schemas.microsoft.com/office/drawing/2014/main" id="{812E97AF-5088-5E37-E165-F7541830B289}"/>
              </a:ext>
            </a:extLst>
          </p:cNvPr>
          <p:cNvSpPr txBox="1">
            <a:spLocks/>
          </p:cNvSpPr>
          <p:nvPr/>
        </p:nvSpPr>
        <p:spPr>
          <a:xfrm>
            <a:off x="2618166" y="5032487"/>
            <a:ext cx="3950827" cy="1979999"/>
          </a:xfrm>
          <a:prstGeom prst="rect">
            <a:avLst/>
          </a:prstGeom>
        </p:spPr>
        <p:txBody>
          <a:bodyPr vert="horz" lIns="91440" tIns="45720" rIns="91440" bIns="45720" rtlCol="0">
            <a:noAutofit/>
          </a:bodyPr>
          <a:lstStyle>
            <a:lvl1pPr marL="0" indent="0" algn="l" defTabSz="6858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Instrument Sans"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b="1">
                <a:solidFill>
                  <a:srgbClr val="1D1F3D"/>
                </a:solidFill>
              </a:rPr>
              <a:t>Operating Model</a:t>
            </a:r>
          </a:p>
          <a:p>
            <a:r>
              <a:rPr lang="en-GB"/>
              <a:t>This defines how customer management activities are organised, managed, and executed. It involves processes, roles, and responsibilities within the customer management functions. A well-structured operating model ensures that customer acquisition, growth and retention efforts are aligned with overall business goals and that resources are utilised effectively.</a:t>
            </a:r>
          </a:p>
        </p:txBody>
      </p:sp>
      <p:sp>
        <p:nvSpPr>
          <p:cNvPr id="25" name="Text Placeholder 2">
            <a:extLst>
              <a:ext uri="{FF2B5EF4-FFF2-40B4-BE49-F238E27FC236}">
                <a16:creationId xmlns:a16="http://schemas.microsoft.com/office/drawing/2014/main" id="{10CA29A3-0A42-3DB5-1058-F71AC94D6FC0}"/>
              </a:ext>
            </a:extLst>
          </p:cNvPr>
          <p:cNvSpPr txBox="1">
            <a:spLocks/>
          </p:cNvSpPr>
          <p:nvPr/>
        </p:nvSpPr>
        <p:spPr>
          <a:xfrm>
            <a:off x="2617025" y="7245230"/>
            <a:ext cx="3950827" cy="1980000"/>
          </a:xfrm>
          <a:prstGeom prst="rect">
            <a:avLst/>
          </a:prstGeom>
        </p:spPr>
        <p:txBody>
          <a:bodyPr vert="horz" lIns="91440" tIns="45720" rIns="91440" bIns="45720" rtlCol="0">
            <a:noAutofit/>
          </a:bodyPr>
          <a:lstStyle>
            <a:lvl1pPr marL="0" indent="0" algn="l" defTabSz="6858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Instrument Sans"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b="1" dirty="0">
                <a:solidFill>
                  <a:srgbClr val="1D1F3D"/>
                </a:solidFill>
              </a:rPr>
              <a:t>People, Skills and Training</a:t>
            </a:r>
          </a:p>
          <a:p>
            <a:r>
              <a:rPr lang="en-GB" dirty="0"/>
              <a:t>The success of a customer management capability depends on the skills and knowledge of the people involved. This includes talent with expertise in various areas such as customer strategy, data engineering, analysis, decisioning, content creation, and customer relationship management. Ongoing training and development are essential to keep the teams up-to-date with industry trends and best practices.</a:t>
            </a:r>
          </a:p>
        </p:txBody>
      </p:sp>
    </p:spTree>
    <p:extLst>
      <p:ext uri="{BB962C8B-B14F-4D97-AF65-F5344CB8AC3E}">
        <p14:creationId xmlns:p14="http://schemas.microsoft.com/office/powerpoint/2010/main" val="2728419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7E17F5D-2429-F1C6-BA35-FD45BF9281C1}"/>
              </a:ext>
            </a:extLst>
          </p:cNvPr>
          <p:cNvSpPr>
            <a:spLocks noGrp="1"/>
          </p:cNvSpPr>
          <p:nvPr>
            <p:ph type="body" sz="quarter" idx="12"/>
          </p:nvPr>
        </p:nvSpPr>
        <p:spPr>
          <a:xfrm>
            <a:off x="270934" y="1351027"/>
            <a:ext cx="3287711" cy="3241058"/>
          </a:xfrm>
        </p:spPr>
        <p:txBody>
          <a:bodyPr>
            <a:noAutofit/>
          </a:bodyPr>
          <a:lstStyle/>
          <a:p>
            <a:r>
              <a:rPr lang="en-GB"/>
              <a:t>At the heart of effective customer management lies some form of marketing technology, such as Campaign Management Software (CMS), that automates and scales how brands manage their customer base marketing and manage interactions with their audience. </a:t>
            </a:r>
          </a:p>
          <a:p>
            <a:r>
              <a:rPr lang="en-GB"/>
              <a:t>Businesses of all sizes are investing heavily in these tools to drive engagement, cross-selling, upselling, retention, and loyalty, and to ultimately increase customer value and profitability.</a:t>
            </a:r>
          </a:p>
          <a:p>
            <a:r>
              <a:rPr lang="en-GB"/>
              <a:t>Whilst organisations seek to optimise their customer value and profitability, manage the complexity of customer base marketing, and leverage their customer data, the</a:t>
            </a:r>
          </a:p>
        </p:txBody>
      </p:sp>
      <p:sp>
        <p:nvSpPr>
          <p:cNvPr id="4" name="Footer Placeholder 3">
            <a:extLst>
              <a:ext uri="{FF2B5EF4-FFF2-40B4-BE49-F238E27FC236}">
                <a16:creationId xmlns:a16="http://schemas.microsoft.com/office/drawing/2014/main" id="{F7737DC3-EBB4-E54D-C1EF-D97925F40FEA}"/>
              </a:ext>
            </a:extLst>
          </p:cNvPr>
          <p:cNvSpPr>
            <a:spLocks noGrp="1"/>
          </p:cNvSpPr>
          <p:nvPr>
            <p:ph type="ftr" sz="quarter" idx="10"/>
          </p:nvPr>
        </p:nvSpPr>
        <p:spPr/>
        <p:txBody>
          <a:bodyPr/>
          <a:lstStyle/>
          <a:p>
            <a:r>
              <a:rPr lang="en-GB"/>
              <a:t>Whitepaper - Marketing Capability</a:t>
            </a:r>
          </a:p>
        </p:txBody>
      </p:sp>
      <p:sp>
        <p:nvSpPr>
          <p:cNvPr id="5" name="Slide Number Placeholder 4">
            <a:extLst>
              <a:ext uri="{FF2B5EF4-FFF2-40B4-BE49-F238E27FC236}">
                <a16:creationId xmlns:a16="http://schemas.microsoft.com/office/drawing/2014/main" id="{26A8762A-0200-57E9-B64A-ED556B9ECC60}"/>
              </a:ext>
            </a:extLst>
          </p:cNvPr>
          <p:cNvSpPr>
            <a:spLocks noGrp="1"/>
          </p:cNvSpPr>
          <p:nvPr>
            <p:ph type="sldNum" sz="quarter" idx="11"/>
          </p:nvPr>
        </p:nvSpPr>
        <p:spPr/>
        <p:txBody>
          <a:bodyPr/>
          <a:lstStyle/>
          <a:p>
            <a:fld id="{458D18B0-4C75-443C-A72D-F18C817099F6}" type="slidenum">
              <a:rPr lang="en-GB" smtClean="0"/>
              <a:pPr/>
              <a:t>4</a:t>
            </a:fld>
            <a:endParaRPr lang="en-GB"/>
          </a:p>
        </p:txBody>
      </p:sp>
      <p:sp>
        <p:nvSpPr>
          <p:cNvPr id="10" name="Rectangle 9">
            <a:extLst>
              <a:ext uri="{FF2B5EF4-FFF2-40B4-BE49-F238E27FC236}">
                <a16:creationId xmlns:a16="http://schemas.microsoft.com/office/drawing/2014/main" id="{1A7ADEC1-50CF-9808-76C0-657157B8EE10}"/>
              </a:ext>
            </a:extLst>
          </p:cNvPr>
          <p:cNvSpPr/>
          <p:nvPr/>
        </p:nvSpPr>
        <p:spPr>
          <a:xfrm>
            <a:off x="0" y="0"/>
            <a:ext cx="6858000" cy="1079500"/>
          </a:xfrm>
          <a:prstGeom prst="rect">
            <a:avLst/>
          </a:prstGeom>
          <a:gradFill flip="none" rotWithShape="1">
            <a:gsLst>
              <a:gs pos="10000">
                <a:srgbClr val="1D1F3D"/>
              </a:gs>
              <a:gs pos="100000">
                <a:srgbClr val="13486D"/>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2C49A7F4-0692-F246-309B-44F45D26100C}"/>
              </a:ext>
            </a:extLst>
          </p:cNvPr>
          <p:cNvSpPr>
            <a:spLocks noGrp="1"/>
          </p:cNvSpPr>
          <p:nvPr>
            <p:ph type="title"/>
          </p:nvPr>
        </p:nvSpPr>
        <p:spPr>
          <a:xfrm>
            <a:off x="270934" y="311593"/>
            <a:ext cx="6299200" cy="456315"/>
          </a:xfrm>
        </p:spPr>
        <p:txBody>
          <a:bodyPr vert="horz" lIns="91440" tIns="45720" rIns="91440" bIns="45720" rtlCol="0" anchor="ctr">
            <a:normAutofit/>
          </a:bodyPr>
          <a:lstStyle/>
          <a:p>
            <a:r>
              <a:rPr lang="en-GB">
                <a:solidFill>
                  <a:srgbClr val="FDFBF6"/>
                </a:solidFill>
              </a:rPr>
              <a:t>EMPOWERING CUSTOMER ENGAGEMENT</a:t>
            </a:r>
          </a:p>
        </p:txBody>
      </p:sp>
      <p:pic>
        <p:nvPicPr>
          <p:cNvPr id="2" name="Picture 1" descr="A group of people with arms around each other&#10;&#10;Description automatically generated">
            <a:extLst>
              <a:ext uri="{FF2B5EF4-FFF2-40B4-BE49-F238E27FC236}">
                <a16:creationId xmlns:a16="http://schemas.microsoft.com/office/drawing/2014/main" id="{1DBCAD84-9F70-BD6C-1B2C-BE9AFE8BC8DB}"/>
              </a:ext>
            </a:extLst>
          </p:cNvPr>
          <p:cNvPicPr>
            <a:picLocks noChangeAspect="1"/>
          </p:cNvPicPr>
          <p:nvPr/>
        </p:nvPicPr>
        <p:blipFill>
          <a:blip r:embed="rId2">
            <a:alphaModFix amt="5000"/>
            <a:extLst>
              <a:ext uri="{28A0092B-C50C-407E-A947-70E740481C1C}">
                <a14:useLocalDpi xmlns:a14="http://schemas.microsoft.com/office/drawing/2010/main" val="0"/>
              </a:ext>
            </a:extLst>
          </a:blip>
          <a:srcRect b="39116"/>
          <a:stretch/>
        </p:blipFill>
        <p:spPr>
          <a:xfrm>
            <a:off x="6015054" y="652956"/>
            <a:ext cx="699013" cy="425586"/>
          </a:xfrm>
          <a:prstGeom prst="rect">
            <a:avLst/>
          </a:prstGeom>
        </p:spPr>
      </p:pic>
      <p:pic>
        <p:nvPicPr>
          <p:cNvPr id="9" name="Picture 8" descr="A group of people with arms around each other&#10;&#10;Description automatically generated">
            <a:extLst>
              <a:ext uri="{FF2B5EF4-FFF2-40B4-BE49-F238E27FC236}">
                <a16:creationId xmlns:a16="http://schemas.microsoft.com/office/drawing/2014/main" id="{B3A0070B-F495-1776-BE88-83BF501A32A9}"/>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6015054" y="-89579"/>
            <a:ext cx="699013" cy="699013"/>
          </a:xfrm>
          <a:prstGeom prst="rect">
            <a:avLst/>
          </a:prstGeom>
        </p:spPr>
      </p:pic>
      <p:pic>
        <p:nvPicPr>
          <p:cNvPr id="11" name="Picture 10" descr="A group of people with arms around each other&#10;&#10;Description automatically generated">
            <a:extLst>
              <a:ext uri="{FF2B5EF4-FFF2-40B4-BE49-F238E27FC236}">
                <a16:creationId xmlns:a16="http://schemas.microsoft.com/office/drawing/2014/main" id="{9BE26F84-2D22-EFEB-08E5-6B8654B679B2}"/>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5172108" y="-89579"/>
            <a:ext cx="699013" cy="699013"/>
          </a:xfrm>
          <a:prstGeom prst="rect">
            <a:avLst/>
          </a:prstGeom>
        </p:spPr>
      </p:pic>
      <p:pic>
        <p:nvPicPr>
          <p:cNvPr id="13" name="Picture 12" descr="A group of people with arms around each other&#10;&#10;Description automatically generated">
            <a:extLst>
              <a:ext uri="{FF2B5EF4-FFF2-40B4-BE49-F238E27FC236}">
                <a16:creationId xmlns:a16="http://schemas.microsoft.com/office/drawing/2014/main" id="{8BA623FD-00BC-FBEB-A8FF-C09E03B11FBD}"/>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4329162" y="-89579"/>
            <a:ext cx="699013" cy="699013"/>
          </a:xfrm>
          <a:prstGeom prst="rect">
            <a:avLst/>
          </a:prstGeom>
        </p:spPr>
      </p:pic>
      <p:pic>
        <p:nvPicPr>
          <p:cNvPr id="14" name="Picture 13" descr="A group of people with arms around each other&#10;&#10;Description automatically generated">
            <a:extLst>
              <a:ext uri="{FF2B5EF4-FFF2-40B4-BE49-F238E27FC236}">
                <a16:creationId xmlns:a16="http://schemas.microsoft.com/office/drawing/2014/main" id="{C6AA265A-AD43-236A-9411-CB9EFFA461C0}"/>
              </a:ext>
            </a:extLst>
          </p:cNvPr>
          <p:cNvPicPr>
            <a:picLocks noChangeAspect="1"/>
          </p:cNvPicPr>
          <p:nvPr/>
        </p:nvPicPr>
        <p:blipFill>
          <a:blip r:embed="rId2">
            <a:alphaModFix amt="5000"/>
            <a:extLst>
              <a:ext uri="{28A0092B-C50C-407E-A947-70E740481C1C}">
                <a14:useLocalDpi xmlns:a14="http://schemas.microsoft.com/office/drawing/2010/main" val="0"/>
              </a:ext>
            </a:extLst>
          </a:blip>
          <a:srcRect b="39116"/>
          <a:stretch/>
        </p:blipFill>
        <p:spPr>
          <a:xfrm>
            <a:off x="5170309" y="652956"/>
            <a:ext cx="699013" cy="425586"/>
          </a:xfrm>
          <a:prstGeom prst="rect">
            <a:avLst/>
          </a:prstGeom>
        </p:spPr>
      </p:pic>
      <p:pic>
        <p:nvPicPr>
          <p:cNvPr id="15" name="Picture 14" descr="A group of people with arms around each other&#10;&#10;Description automatically generated">
            <a:extLst>
              <a:ext uri="{FF2B5EF4-FFF2-40B4-BE49-F238E27FC236}">
                <a16:creationId xmlns:a16="http://schemas.microsoft.com/office/drawing/2014/main" id="{8A43C585-E02F-5434-AB7A-D9E80AFB024D}"/>
              </a:ext>
            </a:extLst>
          </p:cNvPr>
          <p:cNvPicPr>
            <a:picLocks noChangeAspect="1"/>
          </p:cNvPicPr>
          <p:nvPr/>
        </p:nvPicPr>
        <p:blipFill>
          <a:blip r:embed="rId2">
            <a:alphaModFix amt="5000"/>
            <a:extLst>
              <a:ext uri="{28A0092B-C50C-407E-A947-70E740481C1C}">
                <a14:useLocalDpi xmlns:a14="http://schemas.microsoft.com/office/drawing/2010/main" val="0"/>
              </a:ext>
            </a:extLst>
          </a:blip>
          <a:srcRect b="39116"/>
          <a:stretch/>
        </p:blipFill>
        <p:spPr>
          <a:xfrm>
            <a:off x="4325564" y="652956"/>
            <a:ext cx="699013" cy="425586"/>
          </a:xfrm>
          <a:prstGeom prst="rect">
            <a:avLst/>
          </a:prstGeom>
        </p:spPr>
      </p:pic>
      <p:pic>
        <p:nvPicPr>
          <p:cNvPr id="8" name="Picture 7" descr="A group of people sitting at a table&#10;&#10;Description automatically generated">
            <a:extLst>
              <a:ext uri="{FF2B5EF4-FFF2-40B4-BE49-F238E27FC236}">
                <a16:creationId xmlns:a16="http://schemas.microsoft.com/office/drawing/2014/main" id="{5B1345B8-3030-F5D1-913C-D316DC6ECA08}"/>
              </a:ext>
            </a:extLst>
          </p:cNvPr>
          <p:cNvPicPr>
            <a:picLocks noChangeAspect="1"/>
          </p:cNvPicPr>
          <p:nvPr/>
        </p:nvPicPr>
        <p:blipFill rotWithShape="1">
          <a:blip r:embed="rId3">
            <a:extLst>
              <a:ext uri="{28A0092B-C50C-407E-A947-70E740481C1C}">
                <a14:useLocalDpi xmlns:a14="http://schemas.microsoft.com/office/drawing/2010/main" val="0"/>
              </a:ext>
            </a:extLst>
          </a:blip>
          <a:srcRect t="30328" b="3006"/>
          <a:stretch/>
        </p:blipFill>
        <p:spPr>
          <a:xfrm>
            <a:off x="3694800" y="1391093"/>
            <a:ext cx="2870200" cy="2870200"/>
          </a:xfrm>
          <a:prstGeom prst="rect">
            <a:avLst/>
          </a:prstGeom>
        </p:spPr>
      </p:pic>
      <p:sp>
        <p:nvSpPr>
          <p:cNvPr id="12" name="Text Placeholder 2">
            <a:extLst>
              <a:ext uri="{FF2B5EF4-FFF2-40B4-BE49-F238E27FC236}">
                <a16:creationId xmlns:a16="http://schemas.microsoft.com/office/drawing/2014/main" id="{A2E08880-B754-EF9F-2637-2F3464703D84}"/>
              </a:ext>
            </a:extLst>
          </p:cNvPr>
          <p:cNvSpPr txBox="1">
            <a:spLocks/>
          </p:cNvSpPr>
          <p:nvPr/>
        </p:nvSpPr>
        <p:spPr>
          <a:xfrm>
            <a:off x="270934" y="4557795"/>
            <a:ext cx="6294066" cy="3923074"/>
          </a:xfrm>
          <a:prstGeom prst="rect">
            <a:avLst/>
          </a:prstGeom>
        </p:spPr>
        <p:txBody>
          <a:bodyPr vert="horz" lIns="91440" tIns="45720" rIns="91440" bIns="45720" rtlCol="0">
            <a:noAutofit/>
          </a:bodyPr>
          <a:lstStyle>
            <a:lvl1pPr marL="0" indent="0" algn="l" defTabSz="6858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Instrument Sans"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Instrument Sans"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a:t>customer management technology market is expanding rapidly. Today's users have a wider range of sophisticated tools to choose from that meet their evolving needs.</a:t>
            </a:r>
          </a:p>
          <a:p>
            <a:r>
              <a:rPr lang="en-GB"/>
              <a:t>Customer management solutions vary in complexity, from basic email sending to advanced self-learning capabilities that automatically tailor and align messaging across outbound and inbound channels. </a:t>
            </a:r>
          </a:p>
          <a:p>
            <a:r>
              <a:rPr lang="en-GB"/>
              <a:t>With the market's maturity comes increased functionality and vendor options, but selecting the right solution can be a daunting task. To avoid costly pitfalls, it's crucial to understand the commitment involved and plan.  </a:t>
            </a:r>
          </a:p>
          <a:p>
            <a:r>
              <a:rPr lang="en-GB"/>
              <a:t>A well-executed implementation can significantly enhance your customer engagement and drive business success, whereas choosing the wrong solution or implementation partner can lead to protracted time to value and poor return on investment.</a:t>
            </a:r>
          </a:p>
        </p:txBody>
      </p:sp>
    </p:spTree>
    <p:extLst>
      <p:ext uri="{BB962C8B-B14F-4D97-AF65-F5344CB8AC3E}">
        <p14:creationId xmlns:p14="http://schemas.microsoft.com/office/powerpoint/2010/main" val="340789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7E17F5D-2429-F1C6-BA35-FD45BF9281C1}"/>
              </a:ext>
            </a:extLst>
          </p:cNvPr>
          <p:cNvSpPr>
            <a:spLocks noGrp="1"/>
          </p:cNvSpPr>
          <p:nvPr>
            <p:ph type="body" sz="quarter" idx="12"/>
          </p:nvPr>
        </p:nvSpPr>
        <p:spPr>
          <a:xfrm>
            <a:off x="960120" y="1391093"/>
            <a:ext cx="5672455" cy="5989320"/>
          </a:xfrm>
        </p:spPr>
        <p:txBody>
          <a:bodyPr>
            <a:noAutofit/>
          </a:bodyPr>
          <a:lstStyle/>
          <a:p>
            <a:r>
              <a:rPr lang="en-GB" b="1" dirty="0">
                <a:solidFill>
                  <a:srgbClr val="1D1F3D"/>
                </a:solidFill>
              </a:rPr>
              <a:t>Define Your Customer Strategy</a:t>
            </a:r>
            <a:endParaRPr lang="en-GB" dirty="0">
              <a:solidFill>
                <a:srgbClr val="1D1F3D"/>
              </a:solidFill>
            </a:endParaRPr>
          </a:p>
          <a:p>
            <a:r>
              <a:rPr lang="en-GB" dirty="0"/>
              <a:t>While the market offers a plethora of powerful marketing software solutions, it's essential to prioritise business requirements and customer strategy over technical capabilities.</a:t>
            </a:r>
          </a:p>
          <a:p>
            <a:r>
              <a:rPr lang="en-GB" dirty="0"/>
              <a:t>To guide your decision-making, consider the following questions:</a:t>
            </a:r>
          </a:p>
          <a:p>
            <a:pPr marL="171450" indent="-171450">
              <a:buClr>
                <a:srgbClr val="1D1F3D"/>
              </a:buClr>
              <a:buFont typeface="Arial" panose="020B0604020202020204" pitchFamily="34" charset="0"/>
              <a:buChar char="•"/>
            </a:pPr>
            <a:r>
              <a:rPr lang="en-GB" i="1" dirty="0"/>
              <a:t>What are your current limitations that you aim to overcome?</a:t>
            </a:r>
          </a:p>
          <a:p>
            <a:pPr marL="171450" indent="-171450">
              <a:buClr>
                <a:srgbClr val="1D1F3D"/>
              </a:buClr>
              <a:buFont typeface="Arial" panose="020B0604020202020204" pitchFamily="34" charset="0"/>
              <a:buChar char="•"/>
            </a:pPr>
            <a:r>
              <a:rPr lang="en-GB" i="1" dirty="0"/>
              <a:t>How will this technology impact your customers, and what commercial benefits will it drive?</a:t>
            </a:r>
          </a:p>
          <a:p>
            <a:pPr marL="171450" indent="-171450">
              <a:buClr>
                <a:srgbClr val="1D1F3D"/>
              </a:buClr>
              <a:buFont typeface="Arial" panose="020B0604020202020204" pitchFamily="34" charset="0"/>
              <a:buChar char="•"/>
            </a:pPr>
            <a:r>
              <a:rPr lang="en-GB" i="1" dirty="0"/>
              <a:t>What is technically feasible within the context of your customer strategy?</a:t>
            </a:r>
          </a:p>
          <a:p>
            <a:pPr>
              <a:buFont typeface="Arial" panose="020B0604020202020204" pitchFamily="34" charset="0"/>
              <a:buChar char="•"/>
            </a:pPr>
            <a:endParaRPr lang="en-GB" dirty="0"/>
          </a:p>
          <a:p>
            <a:r>
              <a:rPr lang="en-GB" b="1" dirty="0">
                <a:solidFill>
                  <a:srgbClr val="1D1F3D"/>
                </a:solidFill>
              </a:rPr>
              <a:t>Develop a Robust Business Case</a:t>
            </a:r>
          </a:p>
          <a:p>
            <a:r>
              <a:rPr lang="en-GB" dirty="0"/>
              <a:t>Assess the true incremental value that technology investment will deliver. Consider both commercial benefits and the positive impact on customer engagement and satisfaction, e.g., Net Promoter Score (NPS).</a:t>
            </a:r>
          </a:p>
          <a:p>
            <a:r>
              <a:rPr lang="en-GB" dirty="0"/>
              <a:t>Key areas to focus on include:</a:t>
            </a:r>
          </a:p>
          <a:p>
            <a:pPr marL="171450" indent="-171450">
              <a:buClr>
                <a:srgbClr val="1D1F3D"/>
              </a:buClr>
              <a:buFont typeface="Arial" panose="020B0604020202020204" pitchFamily="34" charset="0"/>
              <a:buChar char="•"/>
            </a:pPr>
            <a:r>
              <a:rPr lang="en-GB" dirty="0"/>
              <a:t>Understanding your major commercial levers and customer value management.</a:t>
            </a:r>
          </a:p>
          <a:p>
            <a:pPr marL="171450" indent="-171450">
              <a:buClr>
                <a:srgbClr val="1D1F3D"/>
              </a:buClr>
              <a:buFont typeface="Arial" panose="020B0604020202020204" pitchFamily="34" charset="0"/>
              <a:buChar char="•"/>
            </a:pPr>
            <a:r>
              <a:rPr lang="en-GB" dirty="0"/>
              <a:t>Identifying how campaign management can contribute to reduced customer churn, increased share of wallet, and upselling.</a:t>
            </a:r>
          </a:p>
          <a:p>
            <a:pPr marL="171450" indent="-171450">
              <a:buClr>
                <a:srgbClr val="1D1F3D"/>
              </a:buClr>
              <a:buFont typeface="Arial" panose="020B0604020202020204" pitchFamily="34" charset="0"/>
              <a:buChar char="•"/>
            </a:pPr>
            <a:r>
              <a:rPr lang="en-GB" dirty="0"/>
              <a:t>Analysing cost control mechanisms, such as discounts, enabled by decisioning technology.</a:t>
            </a:r>
          </a:p>
          <a:p>
            <a:pPr marL="171450" indent="-171450">
              <a:buClr>
                <a:srgbClr val="1D1F3D"/>
              </a:buClr>
              <a:buFont typeface="Arial" panose="020B0604020202020204" pitchFamily="34" charset="0"/>
              <a:buChar char="•"/>
            </a:pPr>
            <a:r>
              <a:rPr lang="en-GB" dirty="0"/>
              <a:t>Quantifying the impact of the program on key performance indicators (KPIs), such as cross-sell or customer loss.</a:t>
            </a:r>
          </a:p>
          <a:p>
            <a:pPr marL="171450" indent="-171450">
              <a:buClr>
                <a:srgbClr val="1D1F3D"/>
              </a:buClr>
              <a:buFont typeface="Arial" panose="020B0604020202020204" pitchFamily="34" charset="0"/>
              <a:buChar char="•"/>
            </a:pPr>
            <a:r>
              <a:rPr lang="en-GB" dirty="0"/>
              <a:t>Detailing the desired customer journey impacts, including specific cross-sell journeys.</a:t>
            </a:r>
          </a:p>
          <a:p>
            <a:pPr marL="171450" indent="-171450">
              <a:buClr>
                <a:srgbClr val="1D1F3D"/>
              </a:buClr>
              <a:buFont typeface="Arial" panose="020B0604020202020204" pitchFamily="34" charset="0"/>
              <a:buChar char="•"/>
            </a:pPr>
            <a:r>
              <a:rPr lang="en-GB" dirty="0"/>
              <a:t>Ensuring that business case assumptions are achievable and defining the commercial value over a relevant timeframe.</a:t>
            </a:r>
          </a:p>
        </p:txBody>
      </p:sp>
      <p:sp>
        <p:nvSpPr>
          <p:cNvPr id="4" name="Footer Placeholder 3">
            <a:extLst>
              <a:ext uri="{FF2B5EF4-FFF2-40B4-BE49-F238E27FC236}">
                <a16:creationId xmlns:a16="http://schemas.microsoft.com/office/drawing/2014/main" id="{F7737DC3-EBB4-E54D-C1EF-D97925F40FEA}"/>
              </a:ext>
            </a:extLst>
          </p:cNvPr>
          <p:cNvSpPr>
            <a:spLocks noGrp="1"/>
          </p:cNvSpPr>
          <p:nvPr>
            <p:ph type="ftr" sz="quarter" idx="10"/>
          </p:nvPr>
        </p:nvSpPr>
        <p:spPr/>
        <p:txBody>
          <a:bodyPr/>
          <a:lstStyle/>
          <a:p>
            <a:r>
              <a:rPr lang="en-GB"/>
              <a:t>Whitepaper - Marketing Capability</a:t>
            </a:r>
          </a:p>
        </p:txBody>
      </p:sp>
      <p:sp>
        <p:nvSpPr>
          <p:cNvPr id="5" name="Slide Number Placeholder 4">
            <a:extLst>
              <a:ext uri="{FF2B5EF4-FFF2-40B4-BE49-F238E27FC236}">
                <a16:creationId xmlns:a16="http://schemas.microsoft.com/office/drawing/2014/main" id="{26A8762A-0200-57E9-B64A-ED556B9ECC60}"/>
              </a:ext>
            </a:extLst>
          </p:cNvPr>
          <p:cNvSpPr>
            <a:spLocks noGrp="1"/>
          </p:cNvSpPr>
          <p:nvPr>
            <p:ph type="sldNum" sz="quarter" idx="11"/>
          </p:nvPr>
        </p:nvSpPr>
        <p:spPr/>
        <p:txBody>
          <a:bodyPr/>
          <a:lstStyle/>
          <a:p>
            <a:fld id="{458D18B0-4C75-443C-A72D-F18C817099F6}" type="slidenum">
              <a:rPr lang="en-GB" smtClean="0"/>
              <a:pPr/>
              <a:t>5</a:t>
            </a:fld>
            <a:endParaRPr lang="en-GB"/>
          </a:p>
        </p:txBody>
      </p:sp>
      <p:sp>
        <p:nvSpPr>
          <p:cNvPr id="10" name="Rectangle 9">
            <a:extLst>
              <a:ext uri="{FF2B5EF4-FFF2-40B4-BE49-F238E27FC236}">
                <a16:creationId xmlns:a16="http://schemas.microsoft.com/office/drawing/2014/main" id="{1A7ADEC1-50CF-9808-76C0-657157B8EE10}"/>
              </a:ext>
            </a:extLst>
          </p:cNvPr>
          <p:cNvSpPr/>
          <p:nvPr/>
        </p:nvSpPr>
        <p:spPr>
          <a:xfrm>
            <a:off x="0" y="0"/>
            <a:ext cx="6858000" cy="1079500"/>
          </a:xfrm>
          <a:prstGeom prst="rect">
            <a:avLst/>
          </a:prstGeom>
          <a:gradFill flip="none" rotWithShape="1">
            <a:gsLst>
              <a:gs pos="10000">
                <a:srgbClr val="1D1F3D"/>
              </a:gs>
              <a:gs pos="100000">
                <a:srgbClr val="13486D"/>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2C49A7F4-0692-F246-309B-44F45D26100C}"/>
              </a:ext>
            </a:extLst>
          </p:cNvPr>
          <p:cNvSpPr>
            <a:spLocks noGrp="1"/>
          </p:cNvSpPr>
          <p:nvPr>
            <p:ph type="title"/>
          </p:nvPr>
        </p:nvSpPr>
        <p:spPr>
          <a:xfrm>
            <a:off x="270934" y="311593"/>
            <a:ext cx="6299200" cy="456315"/>
          </a:xfrm>
        </p:spPr>
        <p:txBody>
          <a:bodyPr vert="horz" lIns="91440" tIns="45720" rIns="91440" bIns="45720" rtlCol="0" anchor="ctr">
            <a:normAutofit/>
          </a:bodyPr>
          <a:lstStyle/>
          <a:p>
            <a:r>
              <a:rPr lang="en-GB">
                <a:solidFill>
                  <a:srgbClr val="FDFBF6"/>
                </a:solidFill>
              </a:rPr>
              <a:t>5 STEPS TO IMPLEMENTING MARKETING TECHNOLOGY</a:t>
            </a:r>
          </a:p>
        </p:txBody>
      </p:sp>
      <p:pic>
        <p:nvPicPr>
          <p:cNvPr id="2" name="Picture 1" descr="A group of people with arms around each other&#10;&#10;Description automatically generated">
            <a:extLst>
              <a:ext uri="{FF2B5EF4-FFF2-40B4-BE49-F238E27FC236}">
                <a16:creationId xmlns:a16="http://schemas.microsoft.com/office/drawing/2014/main" id="{1DBCAD84-9F70-BD6C-1B2C-BE9AFE8BC8DB}"/>
              </a:ext>
            </a:extLst>
          </p:cNvPr>
          <p:cNvPicPr>
            <a:picLocks noChangeAspect="1"/>
          </p:cNvPicPr>
          <p:nvPr/>
        </p:nvPicPr>
        <p:blipFill>
          <a:blip r:embed="rId2">
            <a:alphaModFix amt="5000"/>
            <a:extLst>
              <a:ext uri="{28A0092B-C50C-407E-A947-70E740481C1C}">
                <a14:useLocalDpi xmlns:a14="http://schemas.microsoft.com/office/drawing/2010/main" val="0"/>
              </a:ext>
            </a:extLst>
          </a:blip>
          <a:srcRect b="39116"/>
          <a:stretch/>
        </p:blipFill>
        <p:spPr>
          <a:xfrm>
            <a:off x="6015054" y="652956"/>
            <a:ext cx="699013" cy="425586"/>
          </a:xfrm>
          <a:prstGeom prst="rect">
            <a:avLst/>
          </a:prstGeom>
        </p:spPr>
      </p:pic>
      <p:pic>
        <p:nvPicPr>
          <p:cNvPr id="9" name="Picture 8" descr="A group of people with arms around each other&#10;&#10;Description automatically generated">
            <a:extLst>
              <a:ext uri="{FF2B5EF4-FFF2-40B4-BE49-F238E27FC236}">
                <a16:creationId xmlns:a16="http://schemas.microsoft.com/office/drawing/2014/main" id="{B3A0070B-F495-1776-BE88-83BF501A32A9}"/>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6015054" y="-89579"/>
            <a:ext cx="699013" cy="699013"/>
          </a:xfrm>
          <a:prstGeom prst="rect">
            <a:avLst/>
          </a:prstGeom>
        </p:spPr>
      </p:pic>
      <p:pic>
        <p:nvPicPr>
          <p:cNvPr id="11" name="Picture 10" descr="A group of people with arms around each other&#10;&#10;Description automatically generated">
            <a:extLst>
              <a:ext uri="{FF2B5EF4-FFF2-40B4-BE49-F238E27FC236}">
                <a16:creationId xmlns:a16="http://schemas.microsoft.com/office/drawing/2014/main" id="{9BE26F84-2D22-EFEB-08E5-6B8654B679B2}"/>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5172108" y="-89579"/>
            <a:ext cx="699013" cy="699013"/>
          </a:xfrm>
          <a:prstGeom prst="rect">
            <a:avLst/>
          </a:prstGeom>
        </p:spPr>
      </p:pic>
      <p:pic>
        <p:nvPicPr>
          <p:cNvPr id="13" name="Picture 12" descr="A group of people with arms around each other&#10;&#10;Description automatically generated">
            <a:extLst>
              <a:ext uri="{FF2B5EF4-FFF2-40B4-BE49-F238E27FC236}">
                <a16:creationId xmlns:a16="http://schemas.microsoft.com/office/drawing/2014/main" id="{8BA623FD-00BC-FBEB-A8FF-C09E03B11FBD}"/>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4329162" y="-89579"/>
            <a:ext cx="699013" cy="699013"/>
          </a:xfrm>
          <a:prstGeom prst="rect">
            <a:avLst/>
          </a:prstGeom>
        </p:spPr>
      </p:pic>
      <p:pic>
        <p:nvPicPr>
          <p:cNvPr id="14" name="Picture 13" descr="A group of people with arms around each other&#10;&#10;Description automatically generated">
            <a:extLst>
              <a:ext uri="{FF2B5EF4-FFF2-40B4-BE49-F238E27FC236}">
                <a16:creationId xmlns:a16="http://schemas.microsoft.com/office/drawing/2014/main" id="{C6AA265A-AD43-236A-9411-CB9EFFA461C0}"/>
              </a:ext>
            </a:extLst>
          </p:cNvPr>
          <p:cNvPicPr>
            <a:picLocks noChangeAspect="1"/>
          </p:cNvPicPr>
          <p:nvPr/>
        </p:nvPicPr>
        <p:blipFill>
          <a:blip r:embed="rId2">
            <a:alphaModFix amt="5000"/>
            <a:extLst>
              <a:ext uri="{28A0092B-C50C-407E-A947-70E740481C1C}">
                <a14:useLocalDpi xmlns:a14="http://schemas.microsoft.com/office/drawing/2010/main" val="0"/>
              </a:ext>
            </a:extLst>
          </a:blip>
          <a:srcRect b="39116"/>
          <a:stretch/>
        </p:blipFill>
        <p:spPr>
          <a:xfrm>
            <a:off x="5170309" y="652956"/>
            <a:ext cx="699013" cy="425586"/>
          </a:xfrm>
          <a:prstGeom prst="rect">
            <a:avLst/>
          </a:prstGeom>
        </p:spPr>
      </p:pic>
      <p:pic>
        <p:nvPicPr>
          <p:cNvPr id="15" name="Picture 14" descr="A group of people with arms around each other&#10;&#10;Description automatically generated">
            <a:extLst>
              <a:ext uri="{FF2B5EF4-FFF2-40B4-BE49-F238E27FC236}">
                <a16:creationId xmlns:a16="http://schemas.microsoft.com/office/drawing/2014/main" id="{8A43C585-E02F-5434-AB7A-D9E80AFB024D}"/>
              </a:ext>
            </a:extLst>
          </p:cNvPr>
          <p:cNvPicPr>
            <a:picLocks noChangeAspect="1"/>
          </p:cNvPicPr>
          <p:nvPr/>
        </p:nvPicPr>
        <p:blipFill>
          <a:blip r:embed="rId2">
            <a:alphaModFix amt="5000"/>
            <a:extLst>
              <a:ext uri="{28A0092B-C50C-407E-A947-70E740481C1C}">
                <a14:useLocalDpi xmlns:a14="http://schemas.microsoft.com/office/drawing/2010/main" val="0"/>
              </a:ext>
            </a:extLst>
          </a:blip>
          <a:srcRect b="39116"/>
          <a:stretch/>
        </p:blipFill>
        <p:spPr>
          <a:xfrm>
            <a:off x="4325564" y="652956"/>
            <a:ext cx="699013" cy="425586"/>
          </a:xfrm>
          <a:prstGeom prst="rect">
            <a:avLst/>
          </a:prstGeom>
        </p:spPr>
      </p:pic>
      <p:sp>
        <p:nvSpPr>
          <p:cNvPr id="6" name="Rectangle: Rounded Corners 5">
            <a:extLst>
              <a:ext uri="{FF2B5EF4-FFF2-40B4-BE49-F238E27FC236}">
                <a16:creationId xmlns:a16="http://schemas.microsoft.com/office/drawing/2014/main" id="{DB93B2DB-CD85-8081-5AA0-2CDD0FBF93ED}"/>
              </a:ext>
            </a:extLst>
          </p:cNvPr>
          <p:cNvSpPr>
            <a:spLocks noChangeAspect="1"/>
          </p:cNvSpPr>
          <p:nvPr/>
        </p:nvSpPr>
        <p:spPr>
          <a:xfrm>
            <a:off x="340456" y="1460310"/>
            <a:ext cx="504000" cy="504000"/>
          </a:xfrm>
          <a:prstGeom prst="roundRect">
            <a:avLst/>
          </a:prstGeom>
          <a:solidFill>
            <a:srgbClr val="09ADA5"/>
          </a:solidFill>
          <a:ln w="9525">
            <a:noFill/>
          </a:ln>
        </p:spPr>
        <p:style>
          <a:lnRef idx="2">
            <a:schemeClr val="accent1">
              <a:shade val="15000"/>
            </a:schemeClr>
          </a:lnRef>
          <a:fillRef idx="1">
            <a:schemeClr val="accent1"/>
          </a:fillRef>
          <a:effectRef idx="0">
            <a:schemeClr val="accent1"/>
          </a:effectRef>
          <a:fontRef idx="minor">
            <a:schemeClr val="lt1"/>
          </a:fontRef>
        </p:style>
        <p:txBody>
          <a:bodyPr tIns="0" bIns="36000" rtlCol="0" anchor="ctr"/>
          <a:lstStyle/>
          <a:p>
            <a:pPr algn="ctr"/>
            <a:r>
              <a:rPr lang="en-GB" sz="3200">
                <a:solidFill>
                  <a:srgbClr val="13486D"/>
                </a:solidFill>
                <a:latin typeface="+mj-lt"/>
              </a:rPr>
              <a:t>1</a:t>
            </a:r>
          </a:p>
        </p:txBody>
      </p:sp>
      <p:sp>
        <p:nvSpPr>
          <p:cNvPr id="12" name="Rectangle: Rounded Corners 11">
            <a:extLst>
              <a:ext uri="{FF2B5EF4-FFF2-40B4-BE49-F238E27FC236}">
                <a16:creationId xmlns:a16="http://schemas.microsoft.com/office/drawing/2014/main" id="{27224DB8-025B-4F4E-EFEC-946382DBAB02}"/>
              </a:ext>
            </a:extLst>
          </p:cNvPr>
          <p:cNvSpPr>
            <a:spLocks noChangeAspect="1"/>
          </p:cNvSpPr>
          <p:nvPr/>
        </p:nvSpPr>
        <p:spPr>
          <a:xfrm>
            <a:off x="340456" y="4322331"/>
            <a:ext cx="504000" cy="504000"/>
          </a:xfrm>
          <a:prstGeom prst="roundRect">
            <a:avLst/>
          </a:prstGeom>
          <a:solidFill>
            <a:srgbClr val="09ADA5"/>
          </a:solidFill>
          <a:ln w="9525">
            <a:noFill/>
          </a:ln>
        </p:spPr>
        <p:style>
          <a:lnRef idx="2">
            <a:schemeClr val="accent1">
              <a:shade val="15000"/>
            </a:schemeClr>
          </a:lnRef>
          <a:fillRef idx="1">
            <a:schemeClr val="accent1"/>
          </a:fillRef>
          <a:effectRef idx="0">
            <a:schemeClr val="accent1"/>
          </a:effectRef>
          <a:fontRef idx="minor">
            <a:schemeClr val="lt1"/>
          </a:fontRef>
        </p:style>
        <p:txBody>
          <a:bodyPr tIns="0" bIns="36000" rtlCol="0" anchor="ctr"/>
          <a:lstStyle/>
          <a:p>
            <a:pPr algn="ctr"/>
            <a:r>
              <a:rPr lang="en-GB" sz="3200">
                <a:solidFill>
                  <a:srgbClr val="13486D"/>
                </a:solidFill>
                <a:latin typeface="+mj-lt"/>
              </a:rPr>
              <a:t>2</a:t>
            </a:r>
          </a:p>
        </p:txBody>
      </p:sp>
    </p:spTree>
    <p:extLst>
      <p:ext uri="{BB962C8B-B14F-4D97-AF65-F5344CB8AC3E}">
        <p14:creationId xmlns:p14="http://schemas.microsoft.com/office/powerpoint/2010/main" val="1253157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7E17F5D-2429-F1C6-BA35-FD45BF9281C1}"/>
              </a:ext>
            </a:extLst>
          </p:cNvPr>
          <p:cNvSpPr>
            <a:spLocks noGrp="1"/>
          </p:cNvSpPr>
          <p:nvPr>
            <p:ph type="body" sz="quarter" idx="12"/>
          </p:nvPr>
        </p:nvSpPr>
        <p:spPr>
          <a:xfrm>
            <a:off x="971550" y="1407402"/>
            <a:ext cx="5661025" cy="6695694"/>
          </a:xfrm>
        </p:spPr>
        <p:txBody>
          <a:bodyPr>
            <a:noAutofit/>
          </a:bodyPr>
          <a:lstStyle/>
          <a:p>
            <a:r>
              <a:rPr lang="en-GB" b="1">
                <a:solidFill>
                  <a:srgbClr val="1D1F3D"/>
                </a:solidFill>
              </a:rPr>
              <a:t>Understand the End-to-End Change</a:t>
            </a:r>
            <a:endParaRPr lang="en-GB">
              <a:solidFill>
                <a:srgbClr val="1D1F3D"/>
              </a:solidFill>
            </a:endParaRPr>
          </a:p>
          <a:p>
            <a:r>
              <a:rPr lang="en-GB"/>
              <a:t>Technology is a crucial component of customer strategy, but it's not the only factor determining success. Consider the broader picture and ensure visibility into all involved elements. Key areas to address include:</a:t>
            </a:r>
          </a:p>
          <a:p>
            <a:pPr>
              <a:buClr>
                <a:srgbClr val="1D1F3D"/>
              </a:buClr>
            </a:pPr>
            <a:r>
              <a:rPr lang="en-GB" b="1">
                <a:solidFill>
                  <a:srgbClr val="1D1F3D"/>
                </a:solidFill>
              </a:rPr>
              <a:t>Design: </a:t>
            </a:r>
            <a:r>
              <a:rPr lang="en-GB"/>
              <a:t>Develop a high-level design of the end-to-end systems and integration points, considering current and future requirements, key capabilities and complexity of solution. Work with experienced resources to define requirements and create the RFI (request for information) and RFP (request for proposal) to engage potential vendors.</a:t>
            </a:r>
          </a:p>
          <a:p>
            <a:pPr>
              <a:buClr>
                <a:srgbClr val="1D1F3D"/>
              </a:buClr>
            </a:pPr>
            <a:r>
              <a:rPr lang="en-GB" b="1">
                <a:solidFill>
                  <a:srgbClr val="1D1F3D"/>
                </a:solidFill>
              </a:rPr>
              <a:t>Delivery: </a:t>
            </a:r>
            <a:r>
              <a:rPr lang="en-GB"/>
              <a:t>Access flexible resources with a blend of skills to build, integrate, and launch the system. Involve a mix of experience and skills in systems integration, data architecture and customer strategy.</a:t>
            </a:r>
          </a:p>
          <a:p>
            <a:pPr>
              <a:buClr>
                <a:srgbClr val="1D1F3D"/>
              </a:buClr>
            </a:pPr>
            <a:r>
              <a:rPr lang="en-GB" b="1">
                <a:solidFill>
                  <a:srgbClr val="1D1F3D"/>
                </a:solidFill>
              </a:rPr>
              <a:t>BAU (Business as Usual):</a:t>
            </a:r>
            <a:r>
              <a:rPr lang="en-GB"/>
              <a:t> Plan for the transition to BAU, including operating model design, identifying and building new roles, skills, and teams. This is far more than a ‘nice to have’, it’s critical to realise the expected value.</a:t>
            </a:r>
          </a:p>
          <a:p>
            <a:pPr>
              <a:buClr>
                <a:srgbClr val="1D1F3D"/>
              </a:buClr>
            </a:pPr>
            <a:endParaRPr lang="en-GB"/>
          </a:p>
          <a:p>
            <a:r>
              <a:rPr lang="en-GB" b="1">
                <a:solidFill>
                  <a:srgbClr val="1D1F3D"/>
                </a:solidFill>
              </a:rPr>
              <a:t>Select the Right Software Solution</a:t>
            </a:r>
            <a:endParaRPr lang="en-GB">
              <a:solidFill>
                <a:srgbClr val="1D1F3D"/>
              </a:solidFill>
            </a:endParaRPr>
          </a:p>
          <a:p>
            <a:r>
              <a:rPr lang="en-GB"/>
              <a:t>The software selection process should incorporate RFI, RFP, vendor scoring and POC (proof of concept) steps as needed. Consider factors such as:</a:t>
            </a:r>
          </a:p>
          <a:p>
            <a:pPr marL="171450" indent="-171450">
              <a:buClr>
                <a:srgbClr val="1D1F3D"/>
              </a:buClr>
              <a:buFont typeface="Arial" panose="020B0604020202020204" pitchFamily="34" charset="0"/>
              <a:buChar char="•"/>
            </a:pPr>
            <a:r>
              <a:rPr lang="en-GB"/>
              <a:t>Architecture and integration with existing systems</a:t>
            </a:r>
          </a:p>
          <a:p>
            <a:pPr marL="171450" indent="-171450">
              <a:buClr>
                <a:srgbClr val="1D1F3D"/>
              </a:buClr>
              <a:buFont typeface="Arial" panose="020B0604020202020204" pitchFamily="34" charset="0"/>
              <a:buChar char="•"/>
            </a:pPr>
            <a:r>
              <a:rPr lang="en-GB"/>
              <a:t>Key business functionality tailored to your business</a:t>
            </a:r>
          </a:p>
          <a:p>
            <a:pPr marL="171450" indent="-171450">
              <a:buClr>
                <a:srgbClr val="1D1F3D"/>
              </a:buClr>
              <a:buFont typeface="Arial" panose="020B0604020202020204" pitchFamily="34" charset="0"/>
              <a:buChar char="•"/>
            </a:pPr>
            <a:r>
              <a:rPr lang="en-GB"/>
              <a:t>Availability of skilled resources to use and maintain the software</a:t>
            </a:r>
          </a:p>
          <a:p>
            <a:pPr marL="171450" indent="-171450">
              <a:buClr>
                <a:srgbClr val="1D1F3D"/>
              </a:buClr>
              <a:buFont typeface="Arial" panose="020B0604020202020204" pitchFamily="34" charset="0"/>
              <a:buChar char="•"/>
            </a:pPr>
            <a:r>
              <a:rPr lang="en-GB"/>
              <a:t>Mission-critical use cases that deliver business benefits, not just features</a:t>
            </a:r>
          </a:p>
          <a:p>
            <a:pPr marL="171450" indent="-171450">
              <a:buClr>
                <a:srgbClr val="1D1F3D"/>
              </a:buClr>
              <a:buFont typeface="Arial" panose="020B0604020202020204" pitchFamily="34" charset="0"/>
              <a:buChar char="•"/>
            </a:pPr>
            <a:r>
              <a:rPr lang="en-GB"/>
              <a:t>Vendor’s ability to understand and deliver commercial value</a:t>
            </a:r>
          </a:p>
          <a:p>
            <a:pPr marL="171450" indent="-171450">
              <a:buClr>
                <a:srgbClr val="1D1F3D"/>
              </a:buClr>
              <a:buFont typeface="Arial" panose="020B0604020202020204" pitchFamily="34" charset="0"/>
              <a:buChar char="•"/>
            </a:pPr>
            <a:r>
              <a:rPr lang="en-GB"/>
              <a:t>Confidence in vendor maintenance and upgrade roadmap</a:t>
            </a:r>
          </a:p>
          <a:p>
            <a:pPr marL="171450" indent="-171450">
              <a:buClr>
                <a:srgbClr val="1D1F3D"/>
              </a:buClr>
              <a:buFont typeface="Arial" panose="020B0604020202020204" pitchFamily="34" charset="0"/>
              <a:buChar char="•"/>
            </a:pPr>
            <a:r>
              <a:rPr lang="en-GB"/>
              <a:t>Total cost of ownership</a:t>
            </a:r>
          </a:p>
          <a:p>
            <a:pPr marL="171450" indent="-171450">
              <a:buClr>
                <a:srgbClr val="1D1F3D"/>
              </a:buClr>
              <a:buFont typeface="Arial" panose="020B0604020202020204" pitchFamily="34" charset="0"/>
              <a:buChar char="•"/>
            </a:pPr>
            <a:r>
              <a:rPr lang="en-GB"/>
              <a:t>Success rate with other clients and issues faced</a:t>
            </a:r>
          </a:p>
        </p:txBody>
      </p:sp>
      <p:sp>
        <p:nvSpPr>
          <p:cNvPr id="4" name="Footer Placeholder 3">
            <a:extLst>
              <a:ext uri="{FF2B5EF4-FFF2-40B4-BE49-F238E27FC236}">
                <a16:creationId xmlns:a16="http://schemas.microsoft.com/office/drawing/2014/main" id="{F7737DC3-EBB4-E54D-C1EF-D97925F40FEA}"/>
              </a:ext>
            </a:extLst>
          </p:cNvPr>
          <p:cNvSpPr>
            <a:spLocks noGrp="1"/>
          </p:cNvSpPr>
          <p:nvPr>
            <p:ph type="ftr" sz="quarter" idx="10"/>
          </p:nvPr>
        </p:nvSpPr>
        <p:spPr/>
        <p:txBody>
          <a:bodyPr/>
          <a:lstStyle/>
          <a:p>
            <a:r>
              <a:rPr lang="en-GB"/>
              <a:t>Whitepaper - Marketing Capability</a:t>
            </a:r>
          </a:p>
        </p:txBody>
      </p:sp>
      <p:sp>
        <p:nvSpPr>
          <p:cNvPr id="5" name="Slide Number Placeholder 4">
            <a:extLst>
              <a:ext uri="{FF2B5EF4-FFF2-40B4-BE49-F238E27FC236}">
                <a16:creationId xmlns:a16="http://schemas.microsoft.com/office/drawing/2014/main" id="{26A8762A-0200-57E9-B64A-ED556B9ECC60}"/>
              </a:ext>
            </a:extLst>
          </p:cNvPr>
          <p:cNvSpPr>
            <a:spLocks noGrp="1"/>
          </p:cNvSpPr>
          <p:nvPr>
            <p:ph type="sldNum" sz="quarter" idx="11"/>
          </p:nvPr>
        </p:nvSpPr>
        <p:spPr/>
        <p:txBody>
          <a:bodyPr/>
          <a:lstStyle/>
          <a:p>
            <a:fld id="{458D18B0-4C75-443C-A72D-F18C817099F6}" type="slidenum">
              <a:rPr lang="en-GB" smtClean="0"/>
              <a:pPr/>
              <a:t>6</a:t>
            </a:fld>
            <a:endParaRPr lang="en-GB"/>
          </a:p>
        </p:txBody>
      </p:sp>
      <p:sp>
        <p:nvSpPr>
          <p:cNvPr id="10" name="Rectangle 9">
            <a:extLst>
              <a:ext uri="{FF2B5EF4-FFF2-40B4-BE49-F238E27FC236}">
                <a16:creationId xmlns:a16="http://schemas.microsoft.com/office/drawing/2014/main" id="{1A7ADEC1-50CF-9808-76C0-657157B8EE10}"/>
              </a:ext>
            </a:extLst>
          </p:cNvPr>
          <p:cNvSpPr/>
          <p:nvPr/>
        </p:nvSpPr>
        <p:spPr>
          <a:xfrm>
            <a:off x="0" y="0"/>
            <a:ext cx="6858000" cy="1079500"/>
          </a:xfrm>
          <a:prstGeom prst="rect">
            <a:avLst/>
          </a:prstGeom>
          <a:gradFill flip="none" rotWithShape="1">
            <a:gsLst>
              <a:gs pos="10000">
                <a:srgbClr val="1D1F3D"/>
              </a:gs>
              <a:gs pos="100000">
                <a:srgbClr val="13486D"/>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2C49A7F4-0692-F246-309B-44F45D26100C}"/>
              </a:ext>
            </a:extLst>
          </p:cNvPr>
          <p:cNvSpPr>
            <a:spLocks noGrp="1"/>
          </p:cNvSpPr>
          <p:nvPr>
            <p:ph type="title"/>
          </p:nvPr>
        </p:nvSpPr>
        <p:spPr>
          <a:xfrm>
            <a:off x="270934" y="311593"/>
            <a:ext cx="6299200" cy="456315"/>
          </a:xfrm>
        </p:spPr>
        <p:txBody>
          <a:bodyPr vert="horz" lIns="91440" tIns="45720" rIns="91440" bIns="45720" rtlCol="0" anchor="ctr">
            <a:normAutofit/>
          </a:bodyPr>
          <a:lstStyle/>
          <a:p>
            <a:r>
              <a:rPr lang="en-GB">
                <a:solidFill>
                  <a:srgbClr val="FDFBF6"/>
                </a:solidFill>
              </a:rPr>
              <a:t>5 STEPS TO IMPLEMENTING MARKETING TECHNOLOGY</a:t>
            </a:r>
          </a:p>
        </p:txBody>
      </p:sp>
      <p:pic>
        <p:nvPicPr>
          <p:cNvPr id="2" name="Picture 1" descr="A group of people with arms around each other&#10;&#10;Description automatically generated">
            <a:extLst>
              <a:ext uri="{FF2B5EF4-FFF2-40B4-BE49-F238E27FC236}">
                <a16:creationId xmlns:a16="http://schemas.microsoft.com/office/drawing/2014/main" id="{1DBCAD84-9F70-BD6C-1B2C-BE9AFE8BC8DB}"/>
              </a:ext>
            </a:extLst>
          </p:cNvPr>
          <p:cNvPicPr>
            <a:picLocks noChangeAspect="1"/>
          </p:cNvPicPr>
          <p:nvPr/>
        </p:nvPicPr>
        <p:blipFill>
          <a:blip r:embed="rId2">
            <a:alphaModFix amt="5000"/>
            <a:extLst>
              <a:ext uri="{28A0092B-C50C-407E-A947-70E740481C1C}">
                <a14:useLocalDpi xmlns:a14="http://schemas.microsoft.com/office/drawing/2010/main" val="0"/>
              </a:ext>
            </a:extLst>
          </a:blip>
          <a:srcRect b="39116"/>
          <a:stretch/>
        </p:blipFill>
        <p:spPr>
          <a:xfrm>
            <a:off x="6015054" y="652956"/>
            <a:ext cx="699013" cy="425586"/>
          </a:xfrm>
          <a:prstGeom prst="rect">
            <a:avLst/>
          </a:prstGeom>
        </p:spPr>
      </p:pic>
      <p:pic>
        <p:nvPicPr>
          <p:cNvPr id="9" name="Picture 8" descr="A group of people with arms around each other&#10;&#10;Description automatically generated">
            <a:extLst>
              <a:ext uri="{FF2B5EF4-FFF2-40B4-BE49-F238E27FC236}">
                <a16:creationId xmlns:a16="http://schemas.microsoft.com/office/drawing/2014/main" id="{B3A0070B-F495-1776-BE88-83BF501A32A9}"/>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6015054" y="-89579"/>
            <a:ext cx="699013" cy="699013"/>
          </a:xfrm>
          <a:prstGeom prst="rect">
            <a:avLst/>
          </a:prstGeom>
        </p:spPr>
      </p:pic>
      <p:pic>
        <p:nvPicPr>
          <p:cNvPr id="11" name="Picture 10" descr="A group of people with arms around each other&#10;&#10;Description automatically generated">
            <a:extLst>
              <a:ext uri="{FF2B5EF4-FFF2-40B4-BE49-F238E27FC236}">
                <a16:creationId xmlns:a16="http://schemas.microsoft.com/office/drawing/2014/main" id="{9BE26F84-2D22-EFEB-08E5-6B8654B679B2}"/>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5172108" y="-89579"/>
            <a:ext cx="699013" cy="699013"/>
          </a:xfrm>
          <a:prstGeom prst="rect">
            <a:avLst/>
          </a:prstGeom>
        </p:spPr>
      </p:pic>
      <p:pic>
        <p:nvPicPr>
          <p:cNvPr id="13" name="Picture 12" descr="A group of people with arms around each other&#10;&#10;Description automatically generated">
            <a:extLst>
              <a:ext uri="{FF2B5EF4-FFF2-40B4-BE49-F238E27FC236}">
                <a16:creationId xmlns:a16="http://schemas.microsoft.com/office/drawing/2014/main" id="{8BA623FD-00BC-FBEB-A8FF-C09E03B11FBD}"/>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4329162" y="-89579"/>
            <a:ext cx="699013" cy="699013"/>
          </a:xfrm>
          <a:prstGeom prst="rect">
            <a:avLst/>
          </a:prstGeom>
        </p:spPr>
      </p:pic>
      <p:pic>
        <p:nvPicPr>
          <p:cNvPr id="14" name="Picture 13" descr="A group of people with arms around each other&#10;&#10;Description automatically generated">
            <a:extLst>
              <a:ext uri="{FF2B5EF4-FFF2-40B4-BE49-F238E27FC236}">
                <a16:creationId xmlns:a16="http://schemas.microsoft.com/office/drawing/2014/main" id="{C6AA265A-AD43-236A-9411-CB9EFFA461C0}"/>
              </a:ext>
            </a:extLst>
          </p:cNvPr>
          <p:cNvPicPr>
            <a:picLocks noChangeAspect="1"/>
          </p:cNvPicPr>
          <p:nvPr/>
        </p:nvPicPr>
        <p:blipFill>
          <a:blip r:embed="rId2">
            <a:alphaModFix amt="5000"/>
            <a:extLst>
              <a:ext uri="{28A0092B-C50C-407E-A947-70E740481C1C}">
                <a14:useLocalDpi xmlns:a14="http://schemas.microsoft.com/office/drawing/2010/main" val="0"/>
              </a:ext>
            </a:extLst>
          </a:blip>
          <a:srcRect b="39116"/>
          <a:stretch/>
        </p:blipFill>
        <p:spPr>
          <a:xfrm>
            <a:off x="5170309" y="652956"/>
            <a:ext cx="699013" cy="425586"/>
          </a:xfrm>
          <a:prstGeom prst="rect">
            <a:avLst/>
          </a:prstGeom>
        </p:spPr>
      </p:pic>
      <p:pic>
        <p:nvPicPr>
          <p:cNvPr id="15" name="Picture 14" descr="A group of people with arms around each other&#10;&#10;Description automatically generated">
            <a:extLst>
              <a:ext uri="{FF2B5EF4-FFF2-40B4-BE49-F238E27FC236}">
                <a16:creationId xmlns:a16="http://schemas.microsoft.com/office/drawing/2014/main" id="{8A43C585-E02F-5434-AB7A-D9E80AFB024D}"/>
              </a:ext>
            </a:extLst>
          </p:cNvPr>
          <p:cNvPicPr>
            <a:picLocks noChangeAspect="1"/>
          </p:cNvPicPr>
          <p:nvPr/>
        </p:nvPicPr>
        <p:blipFill>
          <a:blip r:embed="rId2">
            <a:alphaModFix amt="5000"/>
            <a:extLst>
              <a:ext uri="{28A0092B-C50C-407E-A947-70E740481C1C}">
                <a14:useLocalDpi xmlns:a14="http://schemas.microsoft.com/office/drawing/2010/main" val="0"/>
              </a:ext>
            </a:extLst>
          </a:blip>
          <a:srcRect b="39116"/>
          <a:stretch/>
        </p:blipFill>
        <p:spPr>
          <a:xfrm>
            <a:off x="4325564" y="652956"/>
            <a:ext cx="699013" cy="425586"/>
          </a:xfrm>
          <a:prstGeom prst="rect">
            <a:avLst/>
          </a:prstGeom>
        </p:spPr>
      </p:pic>
      <p:sp>
        <p:nvSpPr>
          <p:cNvPr id="6" name="Rectangle: Rounded Corners 5">
            <a:extLst>
              <a:ext uri="{FF2B5EF4-FFF2-40B4-BE49-F238E27FC236}">
                <a16:creationId xmlns:a16="http://schemas.microsoft.com/office/drawing/2014/main" id="{6B22E139-1155-90E2-9125-729AF9D36C8D}"/>
              </a:ext>
            </a:extLst>
          </p:cNvPr>
          <p:cNvSpPr>
            <a:spLocks noChangeAspect="1"/>
          </p:cNvSpPr>
          <p:nvPr/>
        </p:nvSpPr>
        <p:spPr>
          <a:xfrm>
            <a:off x="340456" y="1460310"/>
            <a:ext cx="504000" cy="504000"/>
          </a:xfrm>
          <a:prstGeom prst="roundRect">
            <a:avLst/>
          </a:prstGeom>
          <a:solidFill>
            <a:srgbClr val="09ADA5"/>
          </a:solidFill>
          <a:ln w="9525">
            <a:noFill/>
          </a:ln>
        </p:spPr>
        <p:style>
          <a:lnRef idx="2">
            <a:schemeClr val="accent1">
              <a:shade val="15000"/>
            </a:schemeClr>
          </a:lnRef>
          <a:fillRef idx="1">
            <a:schemeClr val="accent1"/>
          </a:fillRef>
          <a:effectRef idx="0">
            <a:schemeClr val="accent1"/>
          </a:effectRef>
          <a:fontRef idx="minor">
            <a:schemeClr val="lt1"/>
          </a:fontRef>
        </p:style>
        <p:txBody>
          <a:bodyPr tIns="0" bIns="36000" rtlCol="0" anchor="ctr"/>
          <a:lstStyle/>
          <a:p>
            <a:pPr algn="ctr"/>
            <a:r>
              <a:rPr lang="en-GB" sz="3200">
                <a:solidFill>
                  <a:srgbClr val="13486D"/>
                </a:solidFill>
                <a:latin typeface="+mj-lt"/>
              </a:rPr>
              <a:t>3</a:t>
            </a:r>
          </a:p>
        </p:txBody>
      </p:sp>
      <p:sp>
        <p:nvSpPr>
          <p:cNvPr id="16" name="Rectangle: Rounded Corners 15">
            <a:extLst>
              <a:ext uri="{FF2B5EF4-FFF2-40B4-BE49-F238E27FC236}">
                <a16:creationId xmlns:a16="http://schemas.microsoft.com/office/drawing/2014/main" id="{8DF3226D-3869-3762-0C67-E5A3C20ABD2D}"/>
              </a:ext>
            </a:extLst>
          </p:cNvPr>
          <p:cNvSpPr>
            <a:spLocks noChangeAspect="1"/>
          </p:cNvSpPr>
          <p:nvPr/>
        </p:nvSpPr>
        <p:spPr>
          <a:xfrm>
            <a:off x="340456" y="5321441"/>
            <a:ext cx="504000" cy="504000"/>
          </a:xfrm>
          <a:prstGeom prst="roundRect">
            <a:avLst/>
          </a:prstGeom>
          <a:solidFill>
            <a:srgbClr val="09ADA5"/>
          </a:solidFill>
          <a:ln w="9525">
            <a:noFill/>
          </a:ln>
        </p:spPr>
        <p:style>
          <a:lnRef idx="2">
            <a:schemeClr val="accent1">
              <a:shade val="15000"/>
            </a:schemeClr>
          </a:lnRef>
          <a:fillRef idx="1">
            <a:schemeClr val="accent1"/>
          </a:fillRef>
          <a:effectRef idx="0">
            <a:schemeClr val="accent1"/>
          </a:effectRef>
          <a:fontRef idx="minor">
            <a:schemeClr val="lt1"/>
          </a:fontRef>
        </p:style>
        <p:txBody>
          <a:bodyPr tIns="0" bIns="36000" rtlCol="0" anchor="ctr"/>
          <a:lstStyle/>
          <a:p>
            <a:pPr algn="ctr"/>
            <a:r>
              <a:rPr lang="en-GB" sz="3200">
                <a:solidFill>
                  <a:srgbClr val="13486D"/>
                </a:solidFill>
                <a:latin typeface="+mj-lt"/>
              </a:rPr>
              <a:t>4</a:t>
            </a:r>
          </a:p>
        </p:txBody>
      </p:sp>
    </p:spTree>
    <p:extLst>
      <p:ext uri="{BB962C8B-B14F-4D97-AF65-F5344CB8AC3E}">
        <p14:creationId xmlns:p14="http://schemas.microsoft.com/office/powerpoint/2010/main" val="3830132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7E17F5D-2429-F1C6-BA35-FD45BF9281C1}"/>
              </a:ext>
            </a:extLst>
          </p:cNvPr>
          <p:cNvSpPr>
            <a:spLocks noGrp="1"/>
          </p:cNvSpPr>
          <p:nvPr>
            <p:ph type="body" sz="quarter" idx="12"/>
          </p:nvPr>
        </p:nvSpPr>
        <p:spPr>
          <a:xfrm>
            <a:off x="270934" y="1351026"/>
            <a:ext cx="6299200" cy="7795354"/>
          </a:xfrm>
        </p:spPr>
        <p:txBody>
          <a:bodyPr numCol="2" spcCol="360000">
            <a:noAutofit/>
          </a:bodyPr>
          <a:lstStyle/>
          <a:p>
            <a:pPr>
              <a:spcAft>
                <a:spcPts val="900"/>
              </a:spcAft>
            </a:pPr>
            <a:r>
              <a:rPr lang="en-GB" b="1">
                <a:solidFill>
                  <a:srgbClr val="1D1F3D"/>
                </a:solidFill>
              </a:rPr>
              <a:t>Campaign Management</a:t>
            </a:r>
            <a:r>
              <a:rPr lang="en-GB"/>
              <a:t>: Launch campaigns</a:t>
            </a:r>
            <a:r>
              <a:rPr lang="en-GB" sz="1200"/>
              <a:t> to groups of specific </a:t>
            </a:r>
            <a:r>
              <a:rPr lang="en-GB"/>
              <a:t>audiences and enable </a:t>
            </a:r>
            <a:r>
              <a:rPr lang="en-GB" sz="1200"/>
              <a:t>personalisation through content, timing</a:t>
            </a:r>
            <a:r>
              <a:rPr lang="en-GB"/>
              <a:t> and</a:t>
            </a:r>
            <a:r>
              <a:rPr lang="en-GB" sz="1200"/>
              <a:t> channel.</a:t>
            </a:r>
          </a:p>
          <a:p>
            <a:pPr>
              <a:spcAft>
                <a:spcPts val="900"/>
              </a:spcAft>
            </a:pPr>
            <a:r>
              <a:rPr lang="en-GB" sz="1200" b="1">
                <a:solidFill>
                  <a:srgbClr val="1D1F3D"/>
                </a:solidFill>
              </a:rPr>
              <a:t>Orchestration: </a:t>
            </a:r>
            <a:r>
              <a:rPr lang="en-GB" sz="1200"/>
              <a:t>Automating, scheduling, arbitrating and monitoring campaigns to manage timely delivery, governance, tracking and prioritisation of activities.</a:t>
            </a:r>
          </a:p>
          <a:p>
            <a:pPr>
              <a:spcAft>
                <a:spcPts val="900"/>
              </a:spcAft>
            </a:pPr>
            <a:r>
              <a:rPr lang="en-GB" b="1">
                <a:solidFill>
                  <a:srgbClr val="1D1F3D"/>
                </a:solidFill>
              </a:rPr>
              <a:t>Decisioning: </a:t>
            </a:r>
            <a:r>
              <a:rPr lang="en-GB" sz="1200"/>
              <a:t>Combining data, business rules and predictive analytics to optimise personalised next best actions according to overarching customer strategy.</a:t>
            </a:r>
          </a:p>
          <a:p>
            <a:pPr>
              <a:spcAft>
                <a:spcPts val="900"/>
              </a:spcAft>
            </a:pPr>
            <a:r>
              <a:rPr lang="en-GB" b="1">
                <a:solidFill>
                  <a:srgbClr val="1D1F3D"/>
                </a:solidFill>
              </a:rPr>
              <a:t>Recommendation engine:</a:t>
            </a:r>
            <a:r>
              <a:rPr lang="en-GB"/>
              <a:t> Suggesting products or services based on individual customer preferences and purchase history.</a:t>
            </a:r>
            <a:endParaRPr lang="en-GB" sz="1200"/>
          </a:p>
          <a:p>
            <a:pPr>
              <a:spcAft>
                <a:spcPts val="900"/>
              </a:spcAft>
            </a:pPr>
            <a:r>
              <a:rPr lang="en-GB" b="1">
                <a:solidFill>
                  <a:srgbClr val="1D1F3D"/>
                </a:solidFill>
              </a:rPr>
              <a:t>Real-Time Inbound Marketing: </a:t>
            </a:r>
            <a:r>
              <a:rPr lang="en-GB"/>
              <a:t>Delivering highly targeted and consistent prompts (e.g. offers) to assisted and digital channels for use when customers are interacting and transacting through, e.g., the portal, app, store, or call centre.</a:t>
            </a:r>
          </a:p>
          <a:p>
            <a:pPr>
              <a:spcAft>
                <a:spcPts val="900"/>
              </a:spcAft>
            </a:pPr>
            <a:r>
              <a:rPr lang="en-GB" b="1">
                <a:solidFill>
                  <a:srgbClr val="1D1F3D"/>
                </a:solidFill>
              </a:rPr>
              <a:t>Lead Management: </a:t>
            </a:r>
            <a:r>
              <a:rPr lang="en-GB" sz="1200"/>
              <a:t>Automated lead scoring to prioritise leads based on their engagement and likelihood to convert. Integration with chatbots and live chat for real-time customer interactions</a:t>
            </a:r>
            <a:r>
              <a:rPr lang="en-GB"/>
              <a:t>, and s</a:t>
            </a:r>
            <a:r>
              <a:rPr lang="en-GB" sz="1200"/>
              <a:t>ocial media monitoring to identify potential leads and address customer concerns.</a:t>
            </a:r>
          </a:p>
          <a:p>
            <a:pPr>
              <a:spcAft>
                <a:spcPts val="900"/>
              </a:spcAft>
            </a:pPr>
            <a:r>
              <a:rPr lang="en-GB" b="1">
                <a:solidFill>
                  <a:srgbClr val="1D1F3D"/>
                </a:solidFill>
              </a:rPr>
              <a:t>Channel Integration:</a:t>
            </a:r>
            <a:r>
              <a:rPr lang="en-GB"/>
              <a:t> </a:t>
            </a:r>
            <a:r>
              <a:rPr lang="en-GB" sz="1200"/>
              <a:t>Seamlessly integrate various channels (email, SMS, social media, direct mail, app, web, portal/kiosk, assisted, self-serve etc) for a consistent customer experience, also known as omni-channel.</a:t>
            </a:r>
          </a:p>
          <a:p>
            <a:pPr>
              <a:spcAft>
                <a:spcPts val="900"/>
              </a:spcAft>
            </a:pPr>
            <a:endParaRPr lang="en-GB" sz="1200"/>
          </a:p>
          <a:p>
            <a:pPr>
              <a:spcAft>
                <a:spcPts val="900"/>
              </a:spcAft>
            </a:pPr>
            <a:r>
              <a:rPr lang="en-GB" sz="1200" b="1">
                <a:solidFill>
                  <a:srgbClr val="1D1F3D"/>
                </a:solidFill>
              </a:rPr>
              <a:t>Integrated Analytics: </a:t>
            </a:r>
            <a:r>
              <a:rPr lang="en-GB" sz="1200"/>
              <a:t>Utilise predictive modelling to forecast customer behaviour, campaign outcomes, and identify potential churn.</a:t>
            </a:r>
          </a:p>
          <a:p>
            <a:pPr>
              <a:spcAft>
                <a:spcPts val="900"/>
              </a:spcAft>
            </a:pPr>
            <a:r>
              <a:rPr lang="en-GB" b="1">
                <a:solidFill>
                  <a:srgbClr val="1D1F3D"/>
                </a:solidFill>
              </a:rPr>
              <a:t>Customer Segmentation: </a:t>
            </a:r>
            <a:r>
              <a:rPr lang="en-GB" sz="1200"/>
              <a:t>Segment customers based on Recency, Frequency, and Monetary value, or their stage in the customer lifecycle (e.g., new, loyal, at-risk), or their relative potential value to the business.</a:t>
            </a:r>
          </a:p>
          <a:p>
            <a:pPr>
              <a:spcAft>
                <a:spcPts val="900"/>
              </a:spcAft>
            </a:pPr>
            <a:r>
              <a:rPr lang="en-GB" sz="1200" b="1">
                <a:solidFill>
                  <a:srgbClr val="1D1F3D"/>
                </a:solidFill>
              </a:rPr>
              <a:t>ROI Tracking: </a:t>
            </a:r>
            <a:r>
              <a:rPr lang="en-GB" sz="1200"/>
              <a:t>Measure the performance outcomes and return on investment of marketing campaigns through, e.g., A/B, test and control groups to optimise performance.</a:t>
            </a:r>
          </a:p>
          <a:p>
            <a:pPr>
              <a:spcAft>
                <a:spcPts val="900"/>
              </a:spcAft>
            </a:pPr>
            <a:r>
              <a:rPr lang="en-GB" b="1">
                <a:solidFill>
                  <a:srgbClr val="1D1F3D"/>
                </a:solidFill>
              </a:rPr>
              <a:t>Permissions and Preferences: </a:t>
            </a:r>
            <a:r>
              <a:rPr lang="en-GB" sz="1200"/>
              <a:t>Allow customers to customise their preferred communication channels and define content and communications they want.</a:t>
            </a:r>
          </a:p>
          <a:p>
            <a:pPr>
              <a:spcAft>
                <a:spcPts val="900"/>
              </a:spcAft>
            </a:pPr>
            <a:r>
              <a:rPr lang="en-GB" b="1">
                <a:solidFill>
                  <a:srgbClr val="1D1F3D"/>
                </a:solidFill>
              </a:rPr>
              <a:t>Customer Data Management: </a:t>
            </a:r>
            <a:r>
              <a:rPr lang="en-GB" sz="1200"/>
              <a:t>Ensure data accuracy and completeness for reliable analysis and implement data governance policies to protect customer privacy and comply with regulations.</a:t>
            </a:r>
          </a:p>
          <a:p>
            <a:pPr>
              <a:spcAft>
                <a:spcPts val="900"/>
              </a:spcAft>
            </a:pPr>
            <a:r>
              <a:rPr lang="en-GB" b="1">
                <a:solidFill>
                  <a:srgbClr val="1D1F3D"/>
                </a:solidFill>
              </a:rPr>
              <a:t>Feedback: </a:t>
            </a:r>
            <a:r>
              <a:rPr lang="en-GB" sz="1200"/>
              <a:t>Collect and analyse customer feedback to improve satisfaction and enable referrals and improvements.</a:t>
            </a:r>
            <a:endParaRPr lang="en-GB"/>
          </a:p>
          <a:p>
            <a:pPr>
              <a:spcAft>
                <a:spcPts val="900"/>
              </a:spcAft>
            </a:pPr>
            <a:r>
              <a:rPr lang="en-GB" sz="1200" b="1">
                <a:solidFill>
                  <a:srgbClr val="1D1F3D"/>
                </a:solidFill>
              </a:rPr>
              <a:t>CRM and Loyalty Integration: </a:t>
            </a:r>
            <a:r>
              <a:rPr lang="en-GB" sz="1200"/>
              <a:t>Integrate with CRM and Loyalty systems to provide teams with relevant customer data and campaign content information.</a:t>
            </a:r>
          </a:p>
          <a:p>
            <a:pPr marL="0" lvl="1" indent="0">
              <a:lnSpc>
                <a:spcPct val="100000"/>
              </a:lnSpc>
              <a:spcBef>
                <a:spcPts val="0"/>
              </a:spcBef>
              <a:spcAft>
                <a:spcPts val="900"/>
              </a:spcAft>
              <a:buClr>
                <a:srgbClr val="1D1F3D"/>
              </a:buClr>
              <a:buNone/>
            </a:pPr>
            <a:r>
              <a:rPr lang="en-GB" sz="1200" b="1">
                <a:solidFill>
                  <a:srgbClr val="1D1F3D"/>
                </a:solidFill>
              </a:rPr>
              <a:t>Commercial Tools: </a:t>
            </a:r>
            <a:r>
              <a:rPr lang="en-GB" sz="1200"/>
              <a:t>Offer negotiation optimisation, proposal generators, contract management, for example, can all help streamline the sales process.</a:t>
            </a:r>
          </a:p>
        </p:txBody>
      </p:sp>
      <p:sp>
        <p:nvSpPr>
          <p:cNvPr id="4" name="Footer Placeholder 3">
            <a:extLst>
              <a:ext uri="{FF2B5EF4-FFF2-40B4-BE49-F238E27FC236}">
                <a16:creationId xmlns:a16="http://schemas.microsoft.com/office/drawing/2014/main" id="{F7737DC3-EBB4-E54D-C1EF-D97925F40FEA}"/>
              </a:ext>
            </a:extLst>
          </p:cNvPr>
          <p:cNvSpPr>
            <a:spLocks noGrp="1"/>
          </p:cNvSpPr>
          <p:nvPr>
            <p:ph type="ftr" sz="quarter" idx="10"/>
          </p:nvPr>
        </p:nvSpPr>
        <p:spPr/>
        <p:txBody>
          <a:bodyPr/>
          <a:lstStyle/>
          <a:p>
            <a:r>
              <a:rPr lang="en-GB"/>
              <a:t>Whitepaper - Marketing Capability</a:t>
            </a:r>
          </a:p>
        </p:txBody>
      </p:sp>
      <p:sp>
        <p:nvSpPr>
          <p:cNvPr id="5" name="Slide Number Placeholder 4">
            <a:extLst>
              <a:ext uri="{FF2B5EF4-FFF2-40B4-BE49-F238E27FC236}">
                <a16:creationId xmlns:a16="http://schemas.microsoft.com/office/drawing/2014/main" id="{26A8762A-0200-57E9-B64A-ED556B9ECC60}"/>
              </a:ext>
            </a:extLst>
          </p:cNvPr>
          <p:cNvSpPr>
            <a:spLocks noGrp="1"/>
          </p:cNvSpPr>
          <p:nvPr>
            <p:ph type="sldNum" sz="quarter" idx="11"/>
          </p:nvPr>
        </p:nvSpPr>
        <p:spPr/>
        <p:txBody>
          <a:bodyPr/>
          <a:lstStyle/>
          <a:p>
            <a:fld id="{458D18B0-4C75-443C-A72D-F18C817099F6}" type="slidenum">
              <a:rPr lang="en-GB" smtClean="0"/>
              <a:pPr/>
              <a:t>7</a:t>
            </a:fld>
            <a:endParaRPr lang="en-GB"/>
          </a:p>
        </p:txBody>
      </p:sp>
      <p:sp>
        <p:nvSpPr>
          <p:cNvPr id="10" name="Rectangle 9">
            <a:extLst>
              <a:ext uri="{FF2B5EF4-FFF2-40B4-BE49-F238E27FC236}">
                <a16:creationId xmlns:a16="http://schemas.microsoft.com/office/drawing/2014/main" id="{1A7ADEC1-50CF-9808-76C0-657157B8EE10}"/>
              </a:ext>
            </a:extLst>
          </p:cNvPr>
          <p:cNvSpPr/>
          <p:nvPr/>
        </p:nvSpPr>
        <p:spPr>
          <a:xfrm>
            <a:off x="0" y="0"/>
            <a:ext cx="6858000" cy="1079500"/>
          </a:xfrm>
          <a:prstGeom prst="rect">
            <a:avLst/>
          </a:prstGeom>
          <a:gradFill flip="none" rotWithShape="1">
            <a:gsLst>
              <a:gs pos="10000">
                <a:srgbClr val="1D1F3D"/>
              </a:gs>
              <a:gs pos="100000">
                <a:srgbClr val="13486D"/>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2C49A7F4-0692-F246-309B-44F45D26100C}"/>
              </a:ext>
            </a:extLst>
          </p:cNvPr>
          <p:cNvSpPr>
            <a:spLocks noGrp="1"/>
          </p:cNvSpPr>
          <p:nvPr>
            <p:ph type="title"/>
          </p:nvPr>
        </p:nvSpPr>
        <p:spPr>
          <a:xfrm>
            <a:off x="270934" y="311593"/>
            <a:ext cx="6299200" cy="456315"/>
          </a:xfrm>
        </p:spPr>
        <p:txBody>
          <a:bodyPr vert="horz" lIns="91440" tIns="45720" rIns="91440" bIns="45720" rtlCol="0" anchor="ctr">
            <a:normAutofit/>
          </a:bodyPr>
          <a:lstStyle/>
          <a:p>
            <a:r>
              <a:rPr lang="en-GB" dirty="0">
                <a:solidFill>
                  <a:srgbClr val="FDFBF6"/>
                </a:solidFill>
              </a:rPr>
              <a:t>EXAMPLE CUSTOMER VALUE MANAGMENT TOOLSET FEATURES</a:t>
            </a:r>
          </a:p>
        </p:txBody>
      </p:sp>
      <p:pic>
        <p:nvPicPr>
          <p:cNvPr id="2" name="Picture 1" descr="A group of people with arms around each other&#10;&#10;Description automatically generated">
            <a:extLst>
              <a:ext uri="{FF2B5EF4-FFF2-40B4-BE49-F238E27FC236}">
                <a16:creationId xmlns:a16="http://schemas.microsoft.com/office/drawing/2014/main" id="{1DBCAD84-9F70-BD6C-1B2C-BE9AFE8BC8DB}"/>
              </a:ext>
            </a:extLst>
          </p:cNvPr>
          <p:cNvPicPr>
            <a:picLocks noChangeAspect="1"/>
          </p:cNvPicPr>
          <p:nvPr/>
        </p:nvPicPr>
        <p:blipFill>
          <a:blip r:embed="rId2">
            <a:alphaModFix amt="5000"/>
            <a:extLst>
              <a:ext uri="{28A0092B-C50C-407E-A947-70E740481C1C}">
                <a14:useLocalDpi xmlns:a14="http://schemas.microsoft.com/office/drawing/2010/main" val="0"/>
              </a:ext>
            </a:extLst>
          </a:blip>
          <a:srcRect b="39116"/>
          <a:stretch/>
        </p:blipFill>
        <p:spPr>
          <a:xfrm>
            <a:off x="6015054" y="652956"/>
            <a:ext cx="699013" cy="425586"/>
          </a:xfrm>
          <a:prstGeom prst="rect">
            <a:avLst/>
          </a:prstGeom>
        </p:spPr>
      </p:pic>
      <p:pic>
        <p:nvPicPr>
          <p:cNvPr id="9" name="Picture 8" descr="A group of people with arms around each other&#10;&#10;Description automatically generated">
            <a:extLst>
              <a:ext uri="{FF2B5EF4-FFF2-40B4-BE49-F238E27FC236}">
                <a16:creationId xmlns:a16="http://schemas.microsoft.com/office/drawing/2014/main" id="{B3A0070B-F495-1776-BE88-83BF501A32A9}"/>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6015054" y="-89579"/>
            <a:ext cx="699013" cy="699013"/>
          </a:xfrm>
          <a:prstGeom prst="rect">
            <a:avLst/>
          </a:prstGeom>
        </p:spPr>
      </p:pic>
      <p:pic>
        <p:nvPicPr>
          <p:cNvPr id="11" name="Picture 10" descr="A group of people with arms around each other&#10;&#10;Description automatically generated">
            <a:extLst>
              <a:ext uri="{FF2B5EF4-FFF2-40B4-BE49-F238E27FC236}">
                <a16:creationId xmlns:a16="http://schemas.microsoft.com/office/drawing/2014/main" id="{9BE26F84-2D22-EFEB-08E5-6B8654B679B2}"/>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5172108" y="-89579"/>
            <a:ext cx="699013" cy="699013"/>
          </a:xfrm>
          <a:prstGeom prst="rect">
            <a:avLst/>
          </a:prstGeom>
        </p:spPr>
      </p:pic>
      <p:pic>
        <p:nvPicPr>
          <p:cNvPr id="13" name="Picture 12" descr="A group of people with arms around each other&#10;&#10;Description automatically generated">
            <a:extLst>
              <a:ext uri="{FF2B5EF4-FFF2-40B4-BE49-F238E27FC236}">
                <a16:creationId xmlns:a16="http://schemas.microsoft.com/office/drawing/2014/main" id="{8BA623FD-00BC-FBEB-A8FF-C09E03B11FBD}"/>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4329162" y="-89579"/>
            <a:ext cx="699013" cy="699013"/>
          </a:xfrm>
          <a:prstGeom prst="rect">
            <a:avLst/>
          </a:prstGeom>
        </p:spPr>
      </p:pic>
      <p:pic>
        <p:nvPicPr>
          <p:cNvPr id="14" name="Picture 13" descr="A group of people with arms around each other&#10;&#10;Description automatically generated">
            <a:extLst>
              <a:ext uri="{FF2B5EF4-FFF2-40B4-BE49-F238E27FC236}">
                <a16:creationId xmlns:a16="http://schemas.microsoft.com/office/drawing/2014/main" id="{C6AA265A-AD43-236A-9411-CB9EFFA461C0}"/>
              </a:ext>
            </a:extLst>
          </p:cNvPr>
          <p:cNvPicPr>
            <a:picLocks noChangeAspect="1"/>
          </p:cNvPicPr>
          <p:nvPr/>
        </p:nvPicPr>
        <p:blipFill>
          <a:blip r:embed="rId2">
            <a:alphaModFix amt="5000"/>
            <a:extLst>
              <a:ext uri="{28A0092B-C50C-407E-A947-70E740481C1C}">
                <a14:useLocalDpi xmlns:a14="http://schemas.microsoft.com/office/drawing/2010/main" val="0"/>
              </a:ext>
            </a:extLst>
          </a:blip>
          <a:srcRect b="39116"/>
          <a:stretch/>
        </p:blipFill>
        <p:spPr>
          <a:xfrm>
            <a:off x="5170309" y="652956"/>
            <a:ext cx="699013" cy="425586"/>
          </a:xfrm>
          <a:prstGeom prst="rect">
            <a:avLst/>
          </a:prstGeom>
        </p:spPr>
      </p:pic>
      <p:pic>
        <p:nvPicPr>
          <p:cNvPr id="15" name="Picture 14" descr="A group of people with arms around each other&#10;&#10;Description automatically generated">
            <a:extLst>
              <a:ext uri="{FF2B5EF4-FFF2-40B4-BE49-F238E27FC236}">
                <a16:creationId xmlns:a16="http://schemas.microsoft.com/office/drawing/2014/main" id="{8A43C585-E02F-5434-AB7A-D9E80AFB024D}"/>
              </a:ext>
            </a:extLst>
          </p:cNvPr>
          <p:cNvPicPr>
            <a:picLocks noChangeAspect="1"/>
          </p:cNvPicPr>
          <p:nvPr/>
        </p:nvPicPr>
        <p:blipFill>
          <a:blip r:embed="rId2">
            <a:alphaModFix amt="5000"/>
            <a:extLst>
              <a:ext uri="{28A0092B-C50C-407E-A947-70E740481C1C}">
                <a14:useLocalDpi xmlns:a14="http://schemas.microsoft.com/office/drawing/2010/main" val="0"/>
              </a:ext>
            </a:extLst>
          </a:blip>
          <a:srcRect b="39116"/>
          <a:stretch/>
        </p:blipFill>
        <p:spPr>
          <a:xfrm>
            <a:off x="4325564" y="652956"/>
            <a:ext cx="699013" cy="425586"/>
          </a:xfrm>
          <a:prstGeom prst="rect">
            <a:avLst/>
          </a:prstGeom>
        </p:spPr>
      </p:pic>
    </p:spTree>
    <p:extLst>
      <p:ext uri="{BB962C8B-B14F-4D97-AF65-F5344CB8AC3E}">
        <p14:creationId xmlns:p14="http://schemas.microsoft.com/office/powerpoint/2010/main" val="3456567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7E17F5D-2429-F1C6-BA35-FD45BF9281C1}"/>
              </a:ext>
            </a:extLst>
          </p:cNvPr>
          <p:cNvSpPr>
            <a:spLocks noGrp="1"/>
          </p:cNvSpPr>
          <p:nvPr>
            <p:ph type="body" sz="quarter" idx="12"/>
          </p:nvPr>
        </p:nvSpPr>
        <p:spPr>
          <a:xfrm>
            <a:off x="270934" y="1351026"/>
            <a:ext cx="6299200" cy="4458791"/>
          </a:xfrm>
        </p:spPr>
        <p:txBody>
          <a:bodyPr>
            <a:noAutofit/>
          </a:bodyPr>
          <a:lstStyle/>
          <a:p>
            <a:r>
              <a:rPr lang="en-GB"/>
              <a:t>A scorecard approach is an objective, systematic framework for assessing vendor capabilities against business requirements to make informed decisions. To create and use a scorecard approach:</a:t>
            </a:r>
          </a:p>
          <a:p>
            <a:pPr marL="228600" indent="-228600">
              <a:buClr>
                <a:srgbClr val="1D1F3D"/>
              </a:buClr>
              <a:buAutoNum type="arabicPeriod"/>
            </a:pPr>
            <a:r>
              <a:rPr lang="en-GB"/>
              <a:t>Identify the most critical factors for vendor selection based on your business objectives and requirements. </a:t>
            </a:r>
          </a:p>
          <a:p>
            <a:pPr marL="228600" indent="-228600">
              <a:buClr>
                <a:srgbClr val="1D1F3D"/>
              </a:buClr>
              <a:buAutoNum type="arabicPeriod"/>
            </a:pPr>
            <a:r>
              <a:rPr lang="en-GB"/>
              <a:t>Assign relative weights to each criterion based on its importance to your business, e.g. if data security is a top priority, you might assign it a higher weight than pricing.</a:t>
            </a:r>
          </a:p>
          <a:p>
            <a:pPr marL="228600" indent="-228600">
              <a:buClr>
                <a:srgbClr val="1D1F3D"/>
              </a:buClr>
              <a:buAutoNum type="arabicPeriod"/>
            </a:pPr>
            <a:r>
              <a:rPr lang="en-GB"/>
              <a:t>Evaluate each vendor against each criterion on a numerical scale (e.g., 1-5), documenting the rationale for each score, providing specific examples or evidence to support your assessment. </a:t>
            </a:r>
          </a:p>
          <a:p>
            <a:pPr marL="228600" indent="-228600">
              <a:buClr>
                <a:srgbClr val="1D1F3D"/>
              </a:buClr>
              <a:buAutoNum type="arabicPeriod"/>
            </a:pPr>
            <a:r>
              <a:rPr lang="en-GB"/>
              <a:t>Multiply each vendor’s criterion score by its weight, then sum the weighted scores to determine the overall vendor score. </a:t>
            </a:r>
          </a:p>
          <a:p>
            <a:pPr marL="228600" indent="-228600">
              <a:buClr>
                <a:srgbClr val="1D1F3D"/>
              </a:buClr>
              <a:buAutoNum type="arabicPeriod"/>
            </a:pPr>
            <a:r>
              <a:rPr lang="en-GB"/>
              <a:t>Compare overall scores across vendors to identify top contenders, analysing reasons for differences in scores to gain insights into strengths and weaknesses.</a:t>
            </a:r>
          </a:p>
          <a:p>
            <a:r>
              <a:rPr lang="en-GB" b="1">
                <a:solidFill>
                  <a:srgbClr val="1D1F3D"/>
                </a:solidFill>
              </a:rPr>
              <a:t>For example:</a:t>
            </a:r>
          </a:p>
        </p:txBody>
      </p:sp>
      <p:sp>
        <p:nvSpPr>
          <p:cNvPr id="4" name="Footer Placeholder 3">
            <a:extLst>
              <a:ext uri="{FF2B5EF4-FFF2-40B4-BE49-F238E27FC236}">
                <a16:creationId xmlns:a16="http://schemas.microsoft.com/office/drawing/2014/main" id="{F7737DC3-EBB4-E54D-C1EF-D97925F40FEA}"/>
              </a:ext>
            </a:extLst>
          </p:cNvPr>
          <p:cNvSpPr>
            <a:spLocks noGrp="1"/>
          </p:cNvSpPr>
          <p:nvPr>
            <p:ph type="ftr" sz="quarter" idx="10"/>
          </p:nvPr>
        </p:nvSpPr>
        <p:spPr/>
        <p:txBody>
          <a:bodyPr/>
          <a:lstStyle/>
          <a:p>
            <a:r>
              <a:rPr lang="en-GB"/>
              <a:t>Whitepaper - Marketing Capability</a:t>
            </a:r>
          </a:p>
        </p:txBody>
      </p:sp>
      <p:sp>
        <p:nvSpPr>
          <p:cNvPr id="5" name="Slide Number Placeholder 4">
            <a:extLst>
              <a:ext uri="{FF2B5EF4-FFF2-40B4-BE49-F238E27FC236}">
                <a16:creationId xmlns:a16="http://schemas.microsoft.com/office/drawing/2014/main" id="{26A8762A-0200-57E9-B64A-ED556B9ECC60}"/>
              </a:ext>
            </a:extLst>
          </p:cNvPr>
          <p:cNvSpPr>
            <a:spLocks noGrp="1"/>
          </p:cNvSpPr>
          <p:nvPr>
            <p:ph type="sldNum" sz="quarter" idx="11"/>
          </p:nvPr>
        </p:nvSpPr>
        <p:spPr/>
        <p:txBody>
          <a:bodyPr/>
          <a:lstStyle/>
          <a:p>
            <a:fld id="{458D18B0-4C75-443C-A72D-F18C817099F6}" type="slidenum">
              <a:rPr lang="en-GB" smtClean="0"/>
              <a:pPr/>
              <a:t>8</a:t>
            </a:fld>
            <a:endParaRPr lang="en-GB"/>
          </a:p>
        </p:txBody>
      </p:sp>
      <p:sp>
        <p:nvSpPr>
          <p:cNvPr id="10" name="Rectangle 9">
            <a:extLst>
              <a:ext uri="{FF2B5EF4-FFF2-40B4-BE49-F238E27FC236}">
                <a16:creationId xmlns:a16="http://schemas.microsoft.com/office/drawing/2014/main" id="{1A7ADEC1-50CF-9808-76C0-657157B8EE10}"/>
              </a:ext>
            </a:extLst>
          </p:cNvPr>
          <p:cNvSpPr/>
          <p:nvPr/>
        </p:nvSpPr>
        <p:spPr>
          <a:xfrm>
            <a:off x="0" y="0"/>
            <a:ext cx="6858000" cy="1079500"/>
          </a:xfrm>
          <a:prstGeom prst="rect">
            <a:avLst/>
          </a:prstGeom>
          <a:gradFill flip="none" rotWithShape="1">
            <a:gsLst>
              <a:gs pos="10000">
                <a:srgbClr val="1D1F3D"/>
              </a:gs>
              <a:gs pos="100000">
                <a:srgbClr val="13486D"/>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2C49A7F4-0692-F246-309B-44F45D26100C}"/>
              </a:ext>
            </a:extLst>
          </p:cNvPr>
          <p:cNvSpPr>
            <a:spLocks noGrp="1"/>
          </p:cNvSpPr>
          <p:nvPr>
            <p:ph type="title"/>
          </p:nvPr>
        </p:nvSpPr>
        <p:spPr>
          <a:xfrm>
            <a:off x="270934" y="311593"/>
            <a:ext cx="6299200" cy="456315"/>
          </a:xfrm>
        </p:spPr>
        <p:txBody>
          <a:bodyPr vert="horz" lIns="91440" tIns="45720" rIns="91440" bIns="45720" rtlCol="0" anchor="ctr">
            <a:normAutofit/>
          </a:bodyPr>
          <a:lstStyle/>
          <a:p>
            <a:r>
              <a:rPr lang="en-GB">
                <a:solidFill>
                  <a:srgbClr val="FDFBF6"/>
                </a:solidFill>
              </a:rPr>
              <a:t>EXAMPLE VENDOR SCORING</a:t>
            </a:r>
          </a:p>
        </p:txBody>
      </p:sp>
      <p:pic>
        <p:nvPicPr>
          <p:cNvPr id="2" name="Picture 1" descr="A group of people with arms around each other&#10;&#10;Description automatically generated">
            <a:extLst>
              <a:ext uri="{FF2B5EF4-FFF2-40B4-BE49-F238E27FC236}">
                <a16:creationId xmlns:a16="http://schemas.microsoft.com/office/drawing/2014/main" id="{1DBCAD84-9F70-BD6C-1B2C-BE9AFE8BC8DB}"/>
              </a:ext>
            </a:extLst>
          </p:cNvPr>
          <p:cNvPicPr>
            <a:picLocks noChangeAspect="1"/>
          </p:cNvPicPr>
          <p:nvPr/>
        </p:nvPicPr>
        <p:blipFill>
          <a:blip r:embed="rId2">
            <a:alphaModFix amt="5000"/>
            <a:extLst>
              <a:ext uri="{28A0092B-C50C-407E-A947-70E740481C1C}">
                <a14:useLocalDpi xmlns:a14="http://schemas.microsoft.com/office/drawing/2010/main" val="0"/>
              </a:ext>
            </a:extLst>
          </a:blip>
          <a:srcRect b="39116"/>
          <a:stretch/>
        </p:blipFill>
        <p:spPr>
          <a:xfrm>
            <a:off x="6015054" y="652956"/>
            <a:ext cx="699013" cy="425586"/>
          </a:xfrm>
          <a:prstGeom prst="rect">
            <a:avLst/>
          </a:prstGeom>
        </p:spPr>
      </p:pic>
      <p:pic>
        <p:nvPicPr>
          <p:cNvPr id="9" name="Picture 8" descr="A group of people with arms around each other&#10;&#10;Description automatically generated">
            <a:extLst>
              <a:ext uri="{FF2B5EF4-FFF2-40B4-BE49-F238E27FC236}">
                <a16:creationId xmlns:a16="http://schemas.microsoft.com/office/drawing/2014/main" id="{B3A0070B-F495-1776-BE88-83BF501A32A9}"/>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6015054" y="-89579"/>
            <a:ext cx="699013" cy="699013"/>
          </a:xfrm>
          <a:prstGeom prst="rect">
            <a:avLst/>
          </a:prstGeom>
        </p:spPr>
      </p:pic>
      <p:pic>
        <p:nvPicPr>
          <p:cNvPr id="11" name="Picture 10" descr="A group of people with arms around each other&#10;&#10;Description automatically generated">
            <a:extLst>
              <a:ext uri="{FF2B5EF4-FFF2-40B4-BE49-F238E27FC236}">
                <a16:creationId xmlns:a16="http://schemas.microsoft.com/office/drawing/2014/main" id="{9BE26F84-2D22-EFEB-08E5-6B8654B679B2}"/>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5172108" y="-89579"/>
            <a:ext cx="699013" cy="699013"/>
          </a:xfrm>
          <a:prstGeom prst="rect">
            <a:avLst/>
          </a:prstGeom>
        </p:spPr>
      </p:pic>
      <p:pic>
        <p:nvPicPr>
          <p:cNvPr id="13" name="Picture 12" descr="A group of people with arms around each other&#10;&#10;Description automatically generated">
            <a:extLst>
              <a:ext uri="{FF2B5EF4-FFF2-40B4-BE49-F238E27FC236}">
                <a16:creationId xmlns:a16="http://schemas.microsoft.com/office/drawing/2014/main" id="{8BA623FD-00BC-FBEB-A8FF-C09E03B11FBD}"/>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4329162" y="-89579"/>
            <a:ext cx="699013" cy="699013"/>
          </a:xfrm>
          <a:prstGeom prst="rect">
            <a:avLst/>
          </a:prstGeom>
        </p:spPr>
      </p:pic>
      <p:pic>
        <p:nvPicPr>
          <p:cNvPr id="14" name="Picture 13" descr="A group of people with arms around each other&#10;&#10;Description automatically generated">
            <a:extLst>
              <a:ext uri="{FF2B5EF4-FFF2-40B4-BE49-F238E27FC236}">
                <a16:creationId xmlns:a16="http://schemas.microsoft.com/office/drawing/2014/main" id="{C6AA265A-AD43-236A-9411-CB9EFFA461C0}"/>
              </a:ext>
            </a:extLst>
          </p:cNvPr>
          <p:cNvPicPr>
            <a:picLocks noChangeAspect="1"/>
          </p:cNvPicPr>
          <p:nvPr/>
        </p:nvPicPr>
        <p:blipFill>
          <a:blip r:embed="rId2">
            <a:alphaModFix amt="5000"/>
            <a:extLst>
              <a:ext uri="{28A0092B-C50C-407E-A947-70E740481C1C}">
                <a14:useLocalDpi xmlns:a14="http://schemas.microsoft.com/office/drawing/2010/main" val="0"/>
              </a:ext>
            </a:extLst>
          </a:blip>
          <a:srcRect b="39116"/>
          <a:stretch/>
        </p:blipFill>
        <p:spPr>
          <a:xfrm>
            <a:off x="5170309" y="652956"/>
            <a:ext cx="699013" cy="425586"/>
          </a:xfrm>
          <a:prstGeom prst="rect">
            <a:avLst/>
          </a:prstGeom>
        </p:spPr>
      </p:pic>
      <p:pic>
        <p:nvPicPr>
          <p:cNvPr id="15" name="Picture 14" descr="A group of people with arms around each other&#10;&#10;Description automatically generated">
            <a:extLst>
              <a:ext uri="{FF2B5EF4-FFF2-40B4-BE49-F238E27FC236}">
                <a16:creationId xmlns:a16="http://schemas.microsoft.com/office/drawing/2014/main" id="{8A43C585-E02F-5434-AB7A-D9E80AFB024D}"/>
              </a:ext>
            </a:extLst>
          </p:cNvPr>
          <p:cNvPicPr>
            <a:picLocks noChangeAspect="1"/>
          </p:cNvPicPr>
          <p:nvPr/>
        </p:nvPicPr>
        <p:blipFill>
          <a:blip r:embed="rId2">
            <a:alphaModFix amt="5000"/>
            <a:extLst>
              <a:ext uri="{28A0092B-C50C-407E-A947-70E740481C1C}">
                <a14:useLocalDpi xmlns:a14="http://schemas.microsoft.com/office/drawing/2010/main" val="0"/>
              </a:ext>
            </a:extLst>
          </a:blip>
          <a:srcRect b="39116"/>
          <a:stretch/>
        </p:blipFill>
        <p:spPr>
          <a:xfrm>
            <a:off x="4325564" y="652956"/>
            <a:ext cx="699013" cy="425586"/>
          </a:xfrm>
          <a:prstGeom prst="rect">
            <a:avLst/>
          </a:prstGeom>
        </p:spPr>
      </p:pic>
      <p:pic>
        <p:nvPicPr>
          <p:cNvPr id="19" name="Picture 18">
            <a:extLst>
              <a:ext uri="{FF2B5EF4-FFF2-40B4-BE49-F238E27FC236}">
                <a16:creationId xmlns:a16="http://schemas.microsoft.com/office/drawing/2014/main" id="{5E18E02D-13A7-9266-84C8-F788FF2C3C7A}"/>
              </a:ext>
            </a:extLst>
          </p:cNvPr>
          <p:cNvPicPr>
            <a:picLocks noChangeAspect="1"/>
          </p:cNvPicPr>
          <p:nvPr/>
        </p:nvPicPr>
        <p:blipFill>
          <a:blip r:embed="rId3">
            <a:alphaModFix/>
          </a:blip>
          <a:stretch>
            <a:fillRect/>
          </a:stretch>
        </p:blipFill>
        <p:spPr>
          <a:xfrm>
            <a:off x="916711" y="5182219"/>
            <a:ext cx="4809719" cy="4070825"/>
          </a:xfrm>
          <a:prstGeom prst="rect">
            <a:avLst/>
          </a:prstGeom>
        </p:spPr>
      </p:pic>
    </p:spTree>
    <p:extLst>
      <p:ext uri="{BB962C8B-B14F-4D97-AF65-F5344CB8AC3E}">
        <p14:creationId xmlns:p14="http://schemas.microsoft.com/office/powerpoint/2010/main" val="3287145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7E17F5D-2429-F1C6-BA35-FD45BF9281C1}"/>
              </a:ext>
            </a:extLst>
          </p:cNvPr>
          <p:cNvSpPr>
            <a:spLocks noGrp="1"/>
          </p:cNvSpPr>
          <p:nvPr>
            <p:ph type="body" sz="quarter" idx="12"/>
          </p:nvPr>
        </p:nvSpPr>
        <p:spPr>
          <a:xfrm>
            <a:off x="971550" y="1407402"/>
            <a:ext cx="5661025" cy="6695694"/>
          </a:xfrm>
        </p:spPr>
        <p:txBody>
          <a:bodyPr>
            <a:noAutofit/>
          </a:bodyPr>
          <a:lstStyle/>
          <a:p>
            <a:r>
              <a:rPr lang="en-GB" b="1"/>
              <a:t>Managing and running the implementation project</a:t>
            </a:r>
          </a:p>
          <a:p>
            <a:r>
              <a:rPr lang="en-GB"/>
              <a:t>Implementing any customer management tool, such as a campaign management system, is more than just a technical exercise. It requires a holistic approach that considers the potential pitfalls, data management challenges, and organisational readiness.</a:t>
            </a:r>
          </a:p>
          <a:p>
            <a:r>
              <a:rPr lang="en-GB"/>
              <a:t>Consider:</a:t>
            </a:r>
          </a:p>
          <a:p>
            <a:pPr marL="171450" indent="-171450">
              <a:buFont typeface="Arial" panose="020B0604020202020204" pitchFamily="34" charset="0"/>
              <a:buChar char="•"/>
            </a:pPr>
            <a:r>
              <a:rPr lang="en-GB" b="1">
                <a:solidFill>
                  <a:srgbClr val="1D1F3D"/>
                </a:solidFill>
              </a:rPr>
              <a:t>Organisational Strategy:</a:t>
            </a:r>
            <a:r>
              <a:rPr lang="en-GB">
                <a:solidFill>
                  <a:srgbClr val="1D1F3D"/>
                </a:solidFill>
              </a:rPr>
              <a:t> </a:t>
            </a:r>
            <a:r>
              <a:rPr lang="en-GB"/>
              <a:t>Align the implementation with broader business objectives, ensuring that the system supports strategic priorities.</a:t>
            </a:r>
          </a:p>
          <a:p>
            <a:pPr marL="171450" indent="-171450">
              <a:buFont typeface="Arial" panose="020B0604020202020204" pitchFamily="34" charset="0"/>
              <a:buChar char="•"/>
            </a:pPr>
            <a:r>
              <a:rPr lang="en-GB" b="1">
                <a:solidFill>
                  <a:srgbClr val="1D1F3D"/>
                </a:solidFill>
              </a:rPr>
              <a:t>Data Governance: </a:t>
            </a:r>
            <a:r>
              <a:rPr lang="en-GB"/>
              <a:t>Establish robust data governance policies to protect sensitive information and ensure data quality.</a:t>
            </a:r>
          </a:p>
          <a:p>
            <a:pPr marL="171450" indent="-171450">
              <a:buFont typeface="Arial" panose="020B0604020202020204" pitchFamily="34" charset="0"/>
              <a:buChar char="•"/>
            </a:pPr>
            <a:r>
              <a:rPr lang="en-GB" b="1">
                <a:solidFill>
                  <a:srgbClr val="1D1F3D"/>
                </a:solidFill>
              </a:rPr>
              <a:t>Team Capability: </a:t>
            </a:r>
            <a:r>
              <a:rPr lang="en-GB"/>
              <a:t>Assess the skills and experience of the existing team and identify any gaps that need to be filled.</a:t>
            </a:r>
          </a:p>
          <a:p>
            <a:pPr marL="171450" indent="-171450">
              <a:buFont typeface="Arial" panose="020B0604020202020204" pitchFamily="34" charset="0"/>
              <a:buChar char="•"/>
            </a:pPr>
            <a:r>
              <a:rPr lang="en-GB" b="1">
                <a:solidFill>
                  <a:srgbClr val="1D1F3D"/>
                </a:solidFill>
              </a:rPr>
              <a:t>Channel Integration: </a:t>
            </a:r>
            <a:r>
              <a:rPr lang="en-GB"/>
              <a:t>Consider the implications of integrating various channels, including training requirements and incentive structures.</a:t>
            </a:r>
          </a:p>
          <a:p>
            <a:pPr marL="171450" indent="-171450">
              <a:buFont typeface="Arial" panose="020B0604020202020204" pitchFamily="34" charset="0"/>
              <a:buChar char="•"/>
            </a:pPr>
            <a:r>
              <a:rPr lang="en-GB" b="1">
                <a:solidFill>
                  <a:srgbClr val="1D1F3D"/>
                </a:solidFill>
              </a:rPr>
              <a:t>Content and Creative: </a:t>
            </a:r>
            <a:r>
              <a:rPr lang="en-GB"/>
              <a:t>Determine the ownership of content creation and ensure alignment with overall marketing messaging.</a:t>
            </a:r>
          </a:p>
          <a:p>
            <a:pPr marL="171450" indent="-171450">
              <a:buFont typeface="Arial" panose="020B0604020202020204" pitchFamily="34" charset="0"/>
              <a:buChar char="•"/>
            </a:pPr>
            <a:r>
              <a:rPr lang="en-GB" b="1">
                <a:solidFill>
                  <a:srgbClr val="1D1F3D"/>
                </a:solidFill>
              </a:rPr>
              <a:t>Financial Implications: </a:t>
            </a:r>
            <a:r>
              <a:rPr lang="en-GB"/>
              <a:t>Evaluate the financial impact of the project, including ROI measurement, investment models, and pricing strategies.</a:t>
            </a:r>
          </a:p>
          <a:p>
            <a:pPr marL="171450" indent="-171450">
              <a:buFont typeface="Arial" panose="020B0604020202020204" pitchFamily="34" charset="0"/>
              <a:buChar char="•"/>
            </a:pPr>
            <a:r>
              <a:rPr lang="en-GB" b="1">
                <a:solidFill>
                  <a:srgbClr val="1D1F3D"/>
                </a:solidFill>
              </a:rPr>
              <a:t>Clear Communication: </a:t>
            </a:r>
            <a:r>
              <a:rPr lang="en-GB"/>
              <a:t>Maintain open and transparent communication with all stakeholders throughout the project.</a:t>
            </a:r>
          </a:p>
          <a:p>
            <a:pPr marL="171450" indent="-171450">
              <a:buFont typeface="Arial" panose="020B0604020202020204" pitchFamily="34" charset="0"/>
              <a:buChar char="•"/>
            </a:pPr>
            <a:r>
              <a:rPr lang="en-GB" b="1">
                <a:solidFill>
                  <a:srgbClr val="1D1F3D"/>
                </a:solidFill>
              </a:rPr>
              <a:t>Risk Management: </a:t>
            </a:r>
            <a:r>
              <a:rPr lang="en-GB"/>
              <a:t>Proactively identify and address potential risks to minimise disruptions.</a:t>
            </a:r>
          </a:p>
          <a:p>
            <a:pPr marL="171450" indent="-171450">
              <a:buFont typeface="Arial" panose="020B0604020202020204" pitchFamily="34" charset="0"/>
              <a:buChar char="•"/>
            </a:pPr>
            <a:r>
              <a:rPr lang="en-GB" b="1">
                <a:solidFill>
                  <a:srgbClr val="1D1F3D"/>
                </a:solidFill>
              </a:rPr>
              <a:t>Change Management: </a:t>
            </a:r>
            <a:r>
              <a:rPr lang="en-GB"/>
              <a:t>Prepare the organisation for the changes that the implementation will bring.</a:t>
            </a:r>
          </a:p>
          <a:p>
            <a:pPr marL="171450" indent="-171450">
              <a:buFont typeface="Arial" panose="020B0604020202020204" pitchFamily="34" charset="0"/>
              <a:buChar char="•"/>
            </a:pPr>
            <a:r>
              <a:rPr lang="en-GB" b="1">
                <a:solidFill>
                  <a:srgbClr val="1D1F3D"/>
                </a:solidFill>
              </a:rPr>
              <a:t>Continuous Improvement: </a:t>
            </a:r>
            <a:r>
              <a:rPr lang="en-GB"/>
              <a:t>Regularly assess the system's performance and make necessary adjustments.</a:t>
            </a:r>
          </a:p>
          <a:p>
            <a:r>
              <a:rPr lang="en-GB"/>
              <a:t>By carefully considering these factors, organizations can increase the likelihood of a successful implementation that delivers value and drives business growth.</a:t>
            </a:r>
          </a:p>
        </p:txBody>
      </p:sp>
      <p:sp>
        <p:nvSpPr>
          <p:cNvPr id="4" name="Footer Placeholder 3">
            <a:extLst>
              <a:ext uri="{FF2B5EF4-FFF2-40B4-BE49-F238E27FC236}">
                <a16:creationId xmlns:a16="http://schemas.microsoft.com/office/drawing/2014/main" id="{F7737DC3-EBB4-E54D-C1EF-D97925F40FEA}"/>
              </a:ext>
            </a:extLst>
          </p:cNvPr>
          <p:cNvSpPr>
            <a:spLocks noGrp="1"/>
          </p:cNvSpPr>
          <p:nvPr>
            <p:ph type="ftr" sz="quarter" idx="10"/>
          </p:nvPr>
        </p:nvSpPr>
        <p:spPr/>
        <p:txBody>
          <a:bodyPr/>
          <a:lstStyle/>
          <a:p>
            <a:r>
              <a:rPr lang="en-GB"/>
              <a:t>Whitepaper - Marketing Capability</a:t>
            </a:r>
          </a:p>
        </p:txBody>
      </p:sp>
      <p:sp>
        <p:nvSpPr>
          <p:cNvPr id="5" name="Slide Number Placeholder 4">
            <a:extLst>
              <a:ext uri="{FF2B5EF4-FFF2-40B4-BE49-F238E27FC236}">
                <a16:creationId xmlns:a16="http://schemas.microsoft.com/office/drawing/2014/main" id="{26A8762A-0200-57E9-B64A-ED556B9ECC60}"/>
              </a:ext>
            </a:extLst>
          </p:cNvPr>
          <p:cNvSpPr>
            <a:spLocks noGrp="1"/>
          </p:cNvSpPr>
          <p:nvPr>
            <p:ph type="sldNum" sz="quarter" idx="11"/>
          </p:nvPr>
        </p:nvSpPr>
        <p:spPr/>
        <p:txBody>
          <a:bodyPr/>
          <a:lstStyle/>
          <a:p>
            <a:fld id="{458D18B0-4C75-443C-A72D-F18C817099F6}" type="slidenum">
              <a:rPr lang="en-GB" smtClean="0"/>
              <a:pPr/>
              <a:t>9</a:t>
            </a:fld>
            <a:endParaRPr lang="en-GB"/>
          </a:p>
        </p:txBody>
      </p:sp>
      <p:sp>
        <p:nvSpPr>
          <p:cNvPr id="10" name="Rectangle 9">
            <a:extLst>
              <a:ext uri="{FF2B5EF4-FFF2-40B4-BE49-F238E27FC236}">
                <a16:creationId xmlns:a16="http://schemas.microsoft.com/office/drawing/2014/main" id="{1A7ADEC1-50CF-9808-76C0-657157B8EE10}"/>
              </a:ext>
            </a:extLst>
          </p:cNvPr>
          <p:cNvSpPr/>
          <p:nvPr/>
        </p:nvSpPr>
        <p:spPr>
          <a:xfrm>
            <a:off x="0" y="0"/>
            <a:ext cx="6858000" cy="1079500"/>
          </a:xfrm>
          <a:prstGeom prst="rect">
            <a:avLst/>
          </a:prstGeom>
          <a:gradFill flip="none" rotWithShape="1">
            <a:gsLst>
              <a:gs pos="10000">
                <a:srgbClr val="1D1F3D"/>
              </a:gs>
              <a:gs pos="100000">
                <a:srgbClr val="13486D"/>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2C49A7F4-0692-F246-309B-44F45D26100C}"/>
              </a:ext>
            </a:extLst>
          </p:cNvPr>
          <p:cNvSpPr>
            <a:spLocks noGrp="1"/>
          </p:cNvSpPr>
          <p:nvPr>
            <p:ph type="title"/>
          </p:nvPr>
        </p:nvSpPr>
        <p:spPr>
          <a:xfrm>
            <a:off x="270934" y="311593"/>
            <a:ext cx="6299200" cy="456315"/>
          </a:xfrm>
        </p:spPr>
        <p:txBody>
          <a:bodyPr vert="horz" lIns="91440" tIns="45720" rIns="91440" bIns="45720" rtlCol="0" anchor="ctr">
            <a:normAutofit/>
          </a:bodyPr>
          <a:lstStyle/>
          <a:p>
            <a:r>
              <a:rPr lang="en-GB">
                <a:solidFill>
                  <a:srgbClr val="FDFBF6"/>
                </a:solidFill>
              </a:rPr>
              <a:t>5 STEPS TO IMPLEMENTING MARKETING TECHNOLOGY</a:t>
            </a:r>
          </a:p>
        </p:txBody>
      </p:sp>
      <p:pic>
        <p:nvPicPr>
          <p:cNvPr id="2" name="Picture 1" descr="A group of people with arms around each other&#10;&#10;Description automatically generated">
            <a:extLst>
              <a:ext uri="{FF2B5EF4-FFF2-40B4-BE49-F238E27FC236}">
                <a16:creationId xmlns:a16="http://schemas.microsoft.com/office/drawing/2014/main" id="{1DBCAD84-9F70-BD6C-1B2C-BE9AFE8BC8DB}"/>
              </a:ext>
            </a:extLst>
          </p:cNvPr>
          <p:cNvPicPr>
            <a:picLocks noChangeAspect="1"/>
          </p:cNvPicPr>
          <p:nvPr/>
        </p:nvPicPr>
        <p:blipFill>
          <a:blip r:embed="rId2">
            <a:alphaModFix amt="5000"/>
            <a:extLst>
              <a:ext uri="{28A0092B-C50C-407E-A947-70E740481C1C}">
                <a14:useLocalDpi xmlns:a14="http://schemas.microsoft.com/office/drawing/2010/main" val="0"/>
              </a:ext>
            </a:extLst>
          </a:blip>
          <a:srcRect b="39116"/>
          <a:stretch/>
        </p:blipFill>
        <p:spPr>
          <a:xfrm>
            <a:off x="6015054" y="652956"/>
            <a:ext cx="699013" cy="425586"/>
          </a:xfrm>
          <a:prstGeom prst="rect">
            <a:avLst/>
          </a:prstGeom>
        </p:spPr>
      </p:pic>
      <p:pic>
        <p:nvPicPr>
          <p:cNvPr id="9" name="Picture 8" descr="A group of people with arms around each other&#10;&#10;Description automatically generated">
            <a:extLst>
              <a:ext uri="{FF2B5EF4-FFF2-40B4-BE49-F238E27FC236}">
                <a16:creationId xmlns:a16="http://schemas.microsoft.com/office/drawing/2014/main" id="{B3A0070B-F495-1776-BE88-83BF501A32A9}"/>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6015054" y="-89579"/>
            <a:ext cx="699013" cy="699013"/>
          </a:xfrm>
          <a:prstGeom prst="rect">
            <a:avLst/>
          </a:prstGeom>
        </p:spPr>
      </p:pic>
      <p:pic>
        <p:nvPicPr>
          <p:cNvPr id="11" name="Picture 10" descr="A group of people with arms around each other&#10;&#10;Description automatically generated">
            <a:extLst>
              <a:ext uri="{FF2B5EF4-FFF2-40B4-BE49-F238E27FC236}">
                <a16:creationId xmlns:a16="http://schemas.microsoft.com/office/drawing/2014/main" id="{9BE26F84-2D22-EFEB-08E5-6B8654B679B2}"/>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5172108" y="-89579"/>
            <a:ext cx="699013" cy="699013"/>
          </a:xfrm>
          <a:prstGeom prst="rect">
            <a:avLst/>
          </a:prstGeom>
        </p:spPr>
      </p:pic>
      <p:pic>
        <p:nvPicPr>
          <p:cNvPr id="13" name="Picture 12" descr="A group of people with arms around each other&#10;&#10;Description automatically generated">
            <a:extLst>
              <a:ext uri="{FF2B5EF4-FFF2-40B4-BE49-F238E27FC236}">
                <a16:creationId xmlns:a16="http://schemas.microsoft.com/office/drawing/2014/main" id="{8BA623FD-00BC-FBEB-A8FF-C09E03B11FBD}"/>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4329162" y="-89579"/>
            <a:ext cx="699013" cy="699013"/>
          </a:xfrm>
          <a:prstGeom prst="rect">
            <a:avLst/>
          </a:prstGeom>
        </p:spPr>
      </p:pic>
      <p:pic>
        <p:nvPicPr>
          <p:cNvPr id="14" name="Picture 13" descr="A group of people with arms around each other&#10;&#10;Description automatically generated">
            <a:extLst>
              <a:ext uri="{FF2B5EF4-FFF2-40B4-BE49-F238E27FC236}">
                <a16:creationId xmlns:a16="http://schemas.microsoft.com/office/drawing/2014/main" id="{C6AA265A-AD43-236A-9411-CB9EFFA461C0}"/>
              </a:ext>
            </a:extLst>
          </p:cNvPr>
          <p:cNvPicPr>
            <a:picLocks noChangeAspect="1"/>
          </p:cNvPicPr>
          <p:nvPr/>
        </p:nvPicPr>
        <p:blipFill>
          <a:blip r:embed="rId2">
            <a:alphaModFix amt="5000"/>
            <a:extLst>
              <a:ext uri="{28A0092B-C50C-407E-A947-70E740481C1C}">
                <a14:useLocalDpi xmlns:a14="http://schemas.microsoft.com/office/drawing/2010/main" val="0"/>
              </a:ext>
            </a:extLst>
          </a:blip>
          <a:srcRect b="39116"/>
          <a:stretch/>
        </p:blipFill>
        <p:spPr>
          <a:xfrm>
            <a:off x="5170309" y="652956"/>
            <a:ext cx="699013" cy="425586"/>
          </a:xfrm>
          <a:prstGeom prst="rect">
            <a:avLst/>
          </a:prstGeom>
        </p:spPr>
      </p:pic>
      <p:pic>
        <p:nvPicPr>
          <p:cNvPr id="15" name="Picture 14" descr="A group of people with arms around each other&#10;&#10;Description automatically generated">
            <a:extLst>
              <a:ext uri="{FF2B5EF4-FFF2-40B4-BE49-F238E27FC236}">
                <a16:creationId xmlns:a16="http://schemas.microsoft.com/office/drawing/2014/main" id="{8A43C585-E02F-5434-AB7A-D9E80AFB024D}"/>
              </a:ext>
            </a:extLst>
          </p:cNvPr>
          <p:cNvPicPr>
            <a:picLocks noChangeAspect="1"/>
          </p:cNvPicPr>
          <p:nvPr/>
        </p:nvPicPr>
        <p:blipFill>
          <a:blip r:embed="rId2">
            <a:alphaModFix amt="5000"/>
            <a:extLst>
              <a:ext uri="{28A0092B-C50C-407E-A947-70E740481C1C}">
                <a14:useLocalDpi xmlns:a14="http://schemas.microsoft.com/office/drawing/2010/main" val="0"/>
              </a:ext>
            </a:extLst>
          </a:blip>
          <a:srcRect b="39116"/>
          <a:stretch/>
        </p:blipFill>
        <p:spPr>
          <a:xfrm>
            <a:off x="4325564" y="652956"/>
            <a:ext cx="699013" cy="425586"/>
          </a:xfrm>
          <a:prstGeom prst="rect">
            <a:avLst/>
          </a:prstGeom>
        </p:spPr>
      </p:pic>
      <p:sp>
        <p:nvSpPr>
          <p:cNvPr id="6" name="Rectangle: Rounded Corners 5">
            <a:extLst>
              <a:ext uri="{FF2B5EF4-FFF2-40B4-BE49-F238E27FC236}">
                <a16:creationId xmlns:a16="http://schemas.microsoft.com/office/drawing/2014/main" id="{6B22E139-1155-90E2-9125-729AF9D36C8D}"/>
              </a:ext>
            </a:extLst>
          </p:cNvPr>
          <p:cNvSpPr>
            <a:spLocks noChangeAspect="1"/>
          </p:cNvSpPr>
          <p:nvPr/>
        </p:nvSpPr>
        <p:spPr>
          <a:xfrm>
            <a:off x="340456" y="1460310"/>
            <a:ext cx="504000" cy="504000"/>
          </a:xfrm>
          <a:prstGeom prst="roundRect">
            <a:avLst/>
          </a:prstGeom>
          <a:solidFill>
            <a:srgbClr val="09ADA5"/>
          </a:solidFill>
          <a:ln w="9525">
            <a:noFill/>
          </a:ln>
        </p:spPr>
        <p:style>
          <a:lnRef idx="2">
            <a:schemeClr val="accent1">
              <a:shade val="15000"/>
            </a:schemeClr>
          </a:lnRef>
          <a:fillRef idx="1">
            <a:schemeClr val="accent1"/>
          </a:fillRef>
          <a:effectRef idx="0">
            <a:schemeClr val="accent1"/>
          </a:effectRef>
          <a:fontRef idx="minor">
            <a:schemeClr val="lt1"/>
          </a:fontRef>
        </p:style>
        <p:txBody>
          <a:bodyPr tIns="0" bIns="36000" rtlCol="0" anchor="ctr"/>
          <a:lstStyle/>
          <a:p>
            <a:pPr algn="ctr"/>
            <a:r>
              <a:rPr lang="en-GB" sz="3200">
                <a:solidFill>
                  <a:srgbClr val="13486D"/>
                </a:solidFill>
                <a:latin typeface="+mj-lt"/>
              </a:rPr>
              <a:t>5</a:t>
            </a:r>
          </a:p>
        </p:txBody>
      </p:sp>
    </p:spTree>
    <p:extLst>
      <p:ext uri="{BB962C8B-B14F-4D97-AF65-F5344CB8AC3E}">
        <p14:creationId xmlns:p14="http://schemas.microsoft.com/office/powerpoint/2010/main" val="753541798"/>
      </p:ext>
    </p:extLst>
  </p:cSld>
  <p:clrMapOvr>
    <a:masterClrMapping/>
  </p:clrMapOvr>
</p:sld>
</file>

<file path=ppt/theme/theme1.xml><?xml version="1.0" encoding="utf-8"?>
<a:theme xmlns:a="http://schemas.openxmlformats.org/drawingml/2006/main" name="Office Theme">
  <a:themeElements>
    <a:clrScheme name="CVM Colours">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VM Fonts">
      <a:majorFont>
        <a:latin typeface="Barlow Condensed Black"/>
        <a:ea typeface=""/>
        <a:cs typeface=""/>
      </a:majorFont>
      <a:minorFont>
        <a:latin typeface="Instrument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Mirage">
      <a:srgbClr val="1D1F3D"/>
    </a:custClr>
    <a:custClr name="Prussian">
      <a:srgbClr val="013A4B"/>
    </a:custClr>
    <a:custClr name="Tradewind">
      <a:srgbClr val="60A7AC"/>
    </a:custClr>
    <a:custClr name="Sea Green">
      <a:srgbClr val="09ADA5"/>
    </a:custClr>
    <a:custClr name="Linen">
      <a:srgbClr val="FBF6EA"/>
    </a:custClr>
    <a:custClr name="Indigo">
      <a:srgbClr val="13486D"/>
    </a:custClr>
    <a:custClr name="Current">
      <a:srgbClr val="016364"/>
    </a:custClr>
    <a:custClr name="Data Turquoise">
      <a:srgbClr val="13E2BA"/>
    </a:custClr>
    <a:custClr name="Powder">
      <a:srgbClr val="FDFBF6"/>
    </a:custClr>
    <a:custClr name="Jasmine">
      <a:srgbClr val="FBE287"/>
    </a:custClr>
    <a:custClr name="Burgundy">
      <a:srgbClr val="821428"/>
    </a:custClr>
    <a:custClr name="Grape">
      <a:srgbClr val="6A12AF"/>
    </a:custClr>
    <a:custClr name="Crayola">
      <a:srgbClr val="2B78EE"/>
    </a:custClr>
    <a:custClr name="blank">
      <a:srgbClr val="FFFFFF"/>
    </a:custClr>
  </a:custClr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21</TotalTime>
  <Words>5219</Words>
  <Application>Microsoft Office PowerPoint</Application>
  <PresentationFormat>A4 Paper (210x297 mm)</PresentationFormat>
  <Paragraphs>435</Paragraphs>
  <Slides>22</Slides>
  <Notes>5</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Aptos</vt:lpstr>
      <vt:lpstr>Arial</vt:lpstr>
      <vt:lpstr>Barlow Condensed</vt:lpstr>
      <vt:lpstr>Barlow Condensed Black</vt:lpstr>
      <vt:lpstr>Instrument Sans</vt:lpstr>
      <vt:lpstr>Office Theme</vt:lpstr>
      <vt:lpstr>CVM Capability 301</vt:lpstr>
      <vt:lpstr>CVM MATURITY MODEL</vt:lpstr>
      <vt:lpstr>EMPOWERING MARKETING STRATEGY</vt:lpstr>
      <vt:lpstr>EMPOWERING CUSTOMER ENGAGEMENT</vt:lpstr>
      <vt:lpstr>5 STEPS TO IMPLEMENTING MARKETING TECHNOLOGY</vt:lpstr>
      <vt:lpstr>5 STEPS TO IMPLEMENTING MARKETING TECHNOLOGY</vt:lpstr>
      <vt:lpstr>EXAMPLE CUSTOMER VALUE MANAGMENT TOOLSET FEATURES</vt:lpstr>
      <vt:lpstr>EXAMPLE VENDOR SCORING</vt:lpstr>
      <vt:lpstr>5 STEPS TO IMPLEMENTING MARKETING TECHNOLOGY</vt:lpstr>
      <vt:lpstr>OPERATING MODEL FOR CUSTOMER VALUE MANAGEMENT</vt:lpstr>
      <vt:lpstr>?</vt:lpstr>
      <vt:lpstr>?</vt:lpstr>
      <vt:lpstr>KEY ELEMENTS OF THE CVM OPERATING MODEL</vt:lpstr>
      <vt:lpstr>PEOPLE, SKILLS AND TRAINING</vt:lpstr>
      <vt:lpstr>ALIGNING FUNCTIONS AROUND CUSTOMER OUTCOMES</vt:lpstr>
      <vt:lpstr>EXAMPLE ROLES AND RESPONSIBILITIES</vt:lpstr>
      <vt:lpstr>EXAMPLE APTITUDES</vt:lpstr>
      <vt:lpstr>TYPICAL CVM SKILLS</vt:lpstr>
      <vt:lpstr>TEAM DEVELOPMENT</vt:lpstr>
      <vt:lpstr>TRENDS AFFECTING CUSTOMER MANAGEMENT</vt:lpstr>
      <vt:lpstr>OUR RECOMMENDED APPROACH</vt:lpstr>
      <vt:lpstr>WE ARE HERE TO HELP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dc:creator>
  <cp:lastModifiedBy>Jeremy Williams</cp:lastModifiedBy>
  <cp:revision>1</cp:revision>
  <dcterms:created xsi:type="dcterms:W3CDTF">2024-09-12T12:33:26Z</dcterms:created>
  <dcterms:modified xsi:type="dcterms:W3CDTF">2024-09-19T07:07:49Z</dcterms:modified>
</cp:coreProperties>
</file>